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sldIdLst>
    <p:sldId id="257" r:id="rId4"/>
    <p:sldId id="261" r:id="rId5"/>
    <p:sldId id="262" r:id="rId7"/>
    <p:sldId id="263" r:id="rId8"/>
    <p:sldId id="265" r:id="rId9"/>
    <p:sldId id="266" r:id="rId10"/>
    <p:sldId id="268" r:id="rId11"/>
    <p:sldId id="269" r:id="rId12"/>
    <p:sldId id="270" r:id="rId13"/>
    <p:sldId id="272" r:id="rId14"/>
    <p:sldId id="273" r:id="rId15"/>
    <p:sldId id="275" r:id="rId16"/>
    <p:sldId id="276" r:id="rId17"/>
    <p:sldId id="278" r:id="rId18"/>
    <p:sldId id="279" r:id="rId19"/>
    <p:sldId id="281" r:id="rId20"/>
    <p:sldId id="282" r:id="rId21"/>
    <p:sldId id="284" r:id="rId22"/>
    <p:sldId id="285" r:id="rId23"/>
    <p:sldId id="287" r:id="rId24"/>
    <p:sldId id="288" r:id="rId25"/>
    <p:sldId id="290" r:id="rId26"/>
    <p:sldId id="291" r:id="rId27"/>
    <p:sldId id="294" r:id="rId28"/>
    <p:sldId id="292" r:id="rId29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2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72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4" Type="http://schemas.openxmlformats.org/officeDocument/2006/relationships/tags" Target="tags/tag411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image" Target="../media/image1.png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image" Target="../media/image4.png"/><Relationship Id="rId6" Type="http://schemas.openxmlformats.org/officeDocument/2006/relationships/tags" Target="../tags/tag75.xml"/><Relationship Id="rId5" Type="http://schemas.openxmlformats.org/officeDocument/2006/relationships/image" Target="../media/image3.png"/><Relationship Id="rId4" Type="http://schemas.openxmlformats.org/officeDocument/2006/relationships/tags" Target="../tags/tag74.xml"/><Relationship Id="rId3" Type="http://schemas.openxmlformats.org/officeDocument/2006/relationships/image" Target="../media/image2.png"/><Relationship Id="rId2" Type="http://schemas.openxmlformats.org/officeDocument/2006/relationships/tags" Target="../tags/tag73.xml"/><Relationship Id="rId13" Type="http://schemas.openxmlformats.org/officeDocument/2006/relationships/tags" Target="../tags/tag81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image" Target="../media/image6.png"/><Relationship Id="rId4" Type="http://schemas.openxmlformats.org/officeDocument/2006/relationships/tags" Target="../tags/tag83.xml"/><Relationship Id="rId3" Type="http://schemas.openxmlformats.org/officeDocument/2006/relationships/image" Target="../media/image5.png"/><Relationship Id="rId2" Type="http://schemas.openxmlformats.org/officeDocument/2006/relationships/tags" Target="../tags/tag82.xml"/><Relationship Id="rId10" Type="http://schemas.openxmlformats.org/officeDocument/2006/relationships/tags" Target="../tags/tag88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8" Type="http://schemas.openxmlformats.org/officeDocument/2006/relationships/tags" Target="../tags/tag123.xml"/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image" Target="../media/image8.png"/><Relationship Id="rId4" Type="http://schemas.openxmlformats.org/officeDocument/2006/relationships/tags" Target="../tags/tag120.xml"/><Relationship Id="rId3" Type="http://schemas.openxmlformats.org/officeDocument/2006/relationships/image" Target="../media/image7.png"/><Relationship Id="rId2" Type="http://schemas.openxmlformats.org/officeDocument/2006/relationships/tags" Target="../tags/tag11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元素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945630" y="726"/>
            <a:ext cx="5245735" cy="685717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868680" y="2225675"/>
            <a:ext cx="6633896" cy="2406650"/>
          </a:xfrm>
        </p:spPr>
        <p:txBody>
          <a:bodyPr vert="horz" wrap="square" lIns="0" tIns="38100" rIns="76200" bIns="38100" rtlCol="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kumimoji="0" lang="zh-CN" altLang="en-US" sz="8000" i="0" u="none" strike="noStrike" cap="none" spc="0" normalizeH="0" baseline="0" dirty="0">
                <a:solidFill>
                  <a:schemeClr val="lt1">
                    <a:lumMod val="100000"/>
                  </a:schemeClr>
                </a:solidFill>
                <a:uFillTx/>
                <a:latin typeface="+mj-ea"/>
                <a:ea typeface="+mj-ea"/>
                <a:cs typeface="+mn-cs"/>
              </a:defRPr>
            </a:lvl1pPr>
          </a:lstStyle>
          <a:p>
            <a:pPr marL="0" marR="0" lvl="0" fontAlgn="auto">
              <a:lnSpc>
                <a:spcPct val="92000"/>
              </a:lnSpc>
              <a:buClrTx/>
              <a:buSzTx/>
              <a:buFontTx/>
            </a:pPr>
            <a:r>
              <a:rPr lang="zh-CN" altLang="en-US" dirty="0"/>
              <a:t>单击编辑母版标题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74735" y="-181655"/>
            <a:ext cx="10800000" cy="720000"/>
          </a:xfrm>
        </p:spPr>
        <p:txBody>
          <a:bodyPr wrap="square">
            <a:normAutofit/>
          </a:bodyPr>
          <a:lstStyle>
            <a:lvl1pPr>
              <a:defRPr sz="2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/Users/wangweisen/Desktop/背景.png背景"/>
          <p:cNvPicPr/>
          <p:nvPr userDrawn="1">
            <p:custDataLst>
              <p:tags r:id="rId2"/>
            </p:custDataLst>
          </p:nvPr>
        </p:nvPicPr>
        <p:blipFill>
          <a:blip r:embed="rId3"/>
          <a:srcRect t="3852"/>
          <a:stretch>
            <a:fillRect/>
          </a:stretch>
        </p:blipFill>
        <p:spPr>
          <a:xfrm>
            <a:off x="1200" y="0"/>
            <a:ext cx="12189600" cy="6858000"/>
          </a:xfrm>
          <a:prstGeom prst="rect">
            <a:avLst/>
          </a:prstGeom>
        </p:spPr>
      </p:pic>
      <p:pic>
        <p:nvPicPr>
          <p:cNvPr id="11" name="图片 10" descr="/Users/wangweisen/Desktop/空间.png空间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>
            <a:off x="0" y="2349501"/>
            <a:ext cx="4219125" cy="4508499"/>
          </a:xfrm>
          <a:prstGeom prst="rect">
            <a:avLst/>
          </a:prstGeom>
        </p:spPr>
      </p:pic>
      <p:pic>
        <p:nvPicPr>
          <p:cNvPr id="12" name="图片 11" descr="/Users/wangweisen/Desktop/星辰.png星辰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>
            <a:off x="10370421" y="0"/>
            <a:ext cx="1821579" cy="251873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5312335" y="834030"/>
            <a:ext cx="2880000" cy="1081088"/>
          </a:xfrm>
        </p:spPr>
        <p:txBody>
          <a:bodyPr wrap="square" anchor="b">
            <a:normAutofit/>
          </a:bodyPr>
          <a:lstStyle>
            <a:lvl1pPr>
              <a:defRPr sz="600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cxnSp>
        <p:nvCxnSpPr>
          <p:cNvPr id="13" name="直接连接符 12"/>
          <p:cNvCxnSpPr/>
          <p:nvPr userDrawn="1">
            <p:custDataLst>
              <p:tags r:id="rId12"/>
            </p:custDataLst>
          </p:nvPr>
        </p:nvCxnSpPr>
        <p:spPr>
          <a:xfrm>
            <a:off x="5374588" y="2266919"/>
            <a:ext cx="3174095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>
            <p:custDataLst>
              <p:tags r:id="rId13"/>
            </p:custDataLst>
          </p:nvPr>
        </p:nvCxnSpPr>
        <p:spPr>
          <a:xfrm>
            <a:off x="5312335" y="2266919"/>
            <a:ext cx="651201" cy="0"/>
          </a:xfrm>
          <a:prstGeom prst="line">
            <a:avLst/>
          </a:prstGeom>
          <a:ln w="889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背景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5" y="365"/>
            <a:ext cx="12191930" cy="6857588"/>
          </a:xfrm>
          <a:prstGeom prst="rect">
            <a:avLst/>
          </a:prstGeom>
        </p:spPr>
      </p:pic>
      <p:pic>
        <p:nvPicPr>
          <p:cNvPr id="10" name="图片 9" descr="/Users/wangweisen/Desktop/xingqiu.pngxingqiu"/>
          <p:cNvPicPr/>
          <p:nvPr userDrawn="1"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6836467" y="728365"/>
            <a:ext cx="5355520" cy="53987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524000" y="3350509"/>
            <a:ext cx="5541034" cy="1152000"/>
          </a:xfrm>
        </p:spPr>
        <p:txBody>
          <a:bodyPr wrap="square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540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编辑母版标题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1524000" y="1089257"/>
            <a:ext cx="5541034" cy="2200052"/>
          </a:xfrm>
        </p:spPr>
        <p:txBody>
          <a:bodyPr wrap="square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900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86800" y="-45"/>
            <a:ext cx="10800000" cy="720000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4800" y="1228725"/>
            <a:ext cx="5181600" cy="4948875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313200" y="1228725"/>
            <a:ext cx="5181600" cy="4948875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94800" y="1228725"/>
            <a:ext cx="5157787" cy="540000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4800" y="1859078"/>
            <a:ext cx="5157787" cy="4330585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311612" y="1228725"/>
            <a:ext cx="5183188" cy="540000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311612" y="1859078"/>
            <a:ext cx="5183188" cy="4330585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233155" y="-45"/>
            <a:ext cx="10800000" cy="720000"/>
          </a:xfrm>
        </p:spPr>
        <p:txBody>
          <a:bodyPr vert="horz" wrap="square" lIns="0" tIns="0" rIns="0" bIns="0" rtlCol="0" anchor="ctr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800" b="1" i="0" u="none" strike="noStrike" kern="1200" cap="none" spc="0" normalizeH="0" baseline="0" noProof="1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6015" y="-45"/>
            <a:ext cx="10800000" cy="720000"/>
          </a:xfrm>
        </p:spPr>
        <p:txBody>
          <a:bodyPr wrap="square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65830" y="34297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83014" y="775290"/>
            <a:ext cx="10802402" cy="581760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4798" y="1228725"/>
            <a:ext cx="10811401" cy="576000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>
                <a:latin typeface="+mj-ea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/Users/wangweisen/Desktop/星期.png星期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970612" cy="1726552"/>
          </a:xfrm>
          <a:prstGeom prst="rect">
            <a:avLst/>
          </a:prstGeom>
        </p:spPr>
      </p:pic>
      <p:pic>
        <p:nvPicPr>
          <p:cNvPr id="15" name="图片 14" descr="/Users/wangweisen/Desktop/飞向太空.png飞向太空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6637189" y="2318944"/>
            <a:ext cx="5554811" cy="453905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872011" y="2263033"/>
            <a:ext cx="7892427" cy="2331934"/>
          </a:xfrm>
        </p:spPr>
        <p:txBody>
          <a:bodyPr wrap="square" anchor="ctr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80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编辑母版标题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2970" y="296615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2335" y="273755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77895" y="273755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tags" Target="../tags/tag130.xml"/><Relationship Id="rId17" Type="http://schemas.openxmlformats.org/officeDocument/2006/relationships/tags" Target="../tags/tag129.xml"/><Relationship Id="rId16" Type="http://schemas.openxmlformats.org/officeDocument/2006/relationships/tags" Target="../tags/tag128.xml"/><Relationship Id="rId15" Type="http://schemas.openxmlformats.org/officeDocument/2006/relationships/tags" Target="../tags/tag127.xml"/><Relationship Id="rId14" Type="http://schemas.openxmlformats.org/officeDocument/2006/relationships/tags" Target="../tags/tag126.xml"/><Relationship Id="rId13" Type="http://schemas.openxmlformats.org/officeDocument/2006/relationships/tags" Target="../tags/tag125.xml"/><Relationship Id="rId12" Type="http://schemas.openxmlformats.org/officeDocument/2006/relationships/image" Target="../media/image9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297250" y="34297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44665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209660" y="-124505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94799" y="1228725"/>
            <a:ext cx="10799999" cy="494887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94799" y="6356350"/>
            <a:ext cx="2743200" cy="365125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751598" y="6356350"/>
            <a:ext cx="2743200" cy="365125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31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43.xml"/><Relationship Id="rId8" Type="http://schemas.openxmlformats.org/officeDocument/2006/relationships/tags" Target="../tags/tag242.xml"/><Relationship Id="rId7" Type="http://schemas.openxmlformats.org/officeDocument/2006/relationships/tags" Target="../tags/tag241.xml"/><Relationship Id="rId6" Type="http://schemas.openxmlformats.org/officeDocument/2006/relationships/image" Target="../media/image26.jpeg"/><Relationship Id="rId5" Type="http://schemas.openxmlformats.org/officeDocument/2006/relationships/tags" Target="../tags/tag240.xml"/><Relationship Id="rId4" Type="http://schemas.openxmlformats.org/officeDocument/2006/relationships/tags" Target="../tags/tag239.xml"/><Relationship Id="rId3" Type="http://schemas.openxmlformats.org/officeDocument/2006/relationships/tags" Target="../tags/tag238.xml"/><Relationship Id="rId21" Type="http://schemas.openxmlformats.org/officeDocument/2006/relationships/slideLayout" Target="../slideLayouts/slideLayout18.xml"/><Relationship Id="rId20" Type="http://schemas.openxmlformats.org/officeDocument/2006/relationships/tags" Target="../tags/tag252.xml"/><Relationship Id="rId2" Type="http://schemas.openxmlformats.org/officeDocument/2006/relationships/tags" Target="../tags/tag237.xml"/><Relationship Id="rId19" Type="http://schemas.openxmlformats.org/officeDocument/2006/relationships/tags" Target="../tags/tag251.xml"/><Relationship Id="rId18" Type="http://schemas.openxmlformats.org/officeDocument/2006/relationships/tags" Target="../tags/tag250.xml"/><Relationship Id="rId17" Type="http://schemas.openxmlformats.org/officeDocument/2006/relationships/tags" Target="../tags/tag249.xml"/><Relationship Id="rId16" Type="http://schemas.openxmlformats.org/officeDocument/2006/relationships/image" Target="../media/image28.jpeg"/><Relationship Id="rId15" Type="http://schemas.openxmlformats.org/officeDocument/2006/relationships/tags" Target="../tags/tag248.xml"/><Relationship Id="rId14" Type="http://schemas.openxmlformats.org/officeDocument/2006/relationships/tags" Target="../tags/tag247.xml"/><Relationship Id="rId13" Type="http://schemas.openxmlformats.org/officeDocument/2006/relationships/tags" Target="../tags/tag246.xml"/><Relationship Id="rId12" Type="http://schemas.openxmlformats.org/officeDocument/2006/relationships/tags" Target="../tags/tag245.xml"/><Relationship Id="rId11" Type="http://schemas.openxmlformats.org/officeDocument/2006/relationships/image" Target="../media/image27.jpeg"/><Relationship Id="rId10" Type="http://schemas.openxmlformats.org/officeDocument/2006/relationships/tags" Target="../tags/tag244.xml"/><Relationship Id="rId1" Type="http://schemas.openxmlformats.org/officeDocument/2006/relationships/tags" Target="../tags/tag236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60.xml"/><Relationship Id="rId8" Type="http://schemas.openxmlformats.org/officeDocument/2006/relationships/tags" Target="../tags/tag259.xml"/><Relationship Id="rId7" Type="http://schemas.openxmlformats.org/officeDocument/2006/relationships/tags" Target="../tags/tag258.xml"/><Relationship Id="rId6" Type="http://schemas.openxmlformats.org/officeDocument/2006/relationships/tags" Target="../tags/tag257.xml"/><Relationship Id="rId5" Type="http://schemas.openxmlformats.org/officeDocument/2006/relationships/tags" Target="../tags/tag256.xml"/><Relationship Id="rId4" Type="http://schemas.openxmlformats.org/officeDocument/2006/relationships/tags" Target="../tags/tag255.xml"/><Relationship Id="rId3" Type="http://schemas.openxmlformats.org/officeDocument/2006/relationships/tags" Target="../tags/tag254.xml"/><Relationship Id="rId2" Type="http://schemas.openxmlformats.org/officeDocument/2006/relationships/image" Target="../media/image29.jpeg"/><Relationship Id="rId13" Type="http://schemas.openxmlformats.org/officeDocument/2006/relationships/notesSlide" Target="../notesSlides/notesSlide6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262.xml"/><Relationship Id="rId10" Type="http://schemas.openxmlformats.org/officeDocument/2006/relationships/tags" Target="../tags/tag261.xml"/><Relationship Id="rId1" Type="http://schemas.openxmlformats.org/officeDocument/2006/relationships/tags" Target="../tags/tag253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70.xml"/><Relationship Id="rId8" Type="http://schemas.openxmlformats.org/officeDocument/2006/relationships/tags" Target="../tags/tag269.xml"/><Relationship Id="rId7" Type="http://schemas.openxmlformats.org/officeDocument/2006/relationships/image" Target="../media/image30.jpeg"/><Relationship Id="rId6" Type="http://schemas.openxmlformats.org/officeDocument/2006/relationships/tags" Target="../tags/tag268.xml"/><Relationship Id="rId5" Type="http://schemas.openxmlformats.org/officeDocument/2006/relationships/tags" Target="../tags/tag267.xml"/><Relationship Id="rId4" Type="http://schemas.openxmlformats.org/officeDocument/2006/relationships/tags" Target="../tags/tag266.xml"/><Relationship Id="rId3" Type="http://schemas.openxmlformats.org/officeDocument/2006/relationships/tags" Target="../tags/tag265.xml"/><Relationship Id="rId2" Type="http://schemas.openxmlformats.org/officeDocument/2006/relationships/tags" Target="../tags/tag264.xml"/><Relationship Id="rId16" Type="http://schemas.openxmlformats.org/officeDocument/2006/relationships/notesSlide" Target="../notesSlides/notesSlide7.xml"/><Relationship Id="rId15" Type="http://schemas.openxmlformats.org/officeDocument/2006/relationships/slideLayout" Target="../slideLayouts/slideLayout18.xml"/><Relationship Id="rId14" Type="http://schemas.openxmlformats.org/officeDocument/2006/relationships/tags" Target="../tags/tag273.xml"/><Relationship Id="rId13" Type="http://schemas.openxmlformats.org/officeDocument/2006/relationships/image" Target="../media/image32.jpeg"/><Relationship Id="rId12" Type="http://schemas.openxmlformats.org/officeDocument/2006/relationships/tags" Target="../tags/tag272.xml"/><Relationship Id="rId11" Type="http://schemas.openxmlformats.org/officeDocument/2006/relationships/image" Target="../media/image31.jpeg"/><Relationship Id="rId10" Type="http://schemas.openxmlformats.org/officeDocument/2006/relationships/tags" Target="../tags/tag271.xml"/><Relationship Id="rId1" Type="http://schemas.openxmlformats.org/officeDocument/2006/relationships/tags" Target="../tags/tag263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82.xml"/><Relationship Id="rId8" Type="http://schemas.openxmlformats.org/officeDocument/2006/relationships/tags" Target="../tags/tag281.xml"/><Relationship Id="rId7" Type="http://schemas.openxmlformats.org/officeDocument/2006/relationships/tags" Target="../tags/tag280.xml"/><Relationship Id="rId6" Type="http://schemas.openxmlformats.org/officeDocument/2006/relationships/tags" Target="../tags/tag279.xml"/><Relationship Id="rId5" Type="http://schemas.openxmlformats.org/officeDocument/2006/relationships/tags" Target="../tags/tag278.xml"/><Relationship Id="rId4" Type="http://schemas.openxmlformats.org/officeDocument/2006/relationships/tags" Target="../tags/tag277.xml"/><Relationship Id="rId3" Type="http://schemas.openxmlformats.org/officeDocument/2006/relationships/tags" Target="../tags/tag276.xml"/><Relationship Id="rId2" Type="http://schemas.openxmlformats.org/officeDocument/2006/relationships/tags" Target="../tags/tag275.xml"/><Relationship Id="rId19" Type="http://schemas.openxmlformats.org/officeDocument/2006/relationships/notesSlide" Target="../notesSlides/notesSlide8.xml"/><Relationship Id="rId18" Type="http://schemas.openxmlformats.org/officeDocument/2006/relationships/slideLayout" Target="../slideLayouts/slideLayout18.xml"/><Relationship Id="rId17" Type="http://schemas.openxmlformats.org/officeDocument/2006/relationships/tags" Target="../tags/tag290.xml"/><Relationship Id="rId16" Type="http://schemas.openxmlformats.org/officeDocument/2006/relationships/tags" Target="../tags/tag289.xml"/><Relationship Id="rId15" Type="http://schemas.openxmlformats.org/officeDocument/2006/relationships/tags" Target="../tags/tag288.xml"/><Relationship Id="rId14" Type="http://schemas.openxmlformats.org/officeDocument/2006/relationships/tags" Target="../tags/tag287.xml"/><Relationship Id="rId13" Type="http://schemas.openxmlformats.org/officeDocument/2006/relationships/tags" Target="../tags/tag286.xml"/><Relationship Id="rId12" Type="http://schemas.openxmlformats.org/officeDocument/2006/relationships/tags" Target="../tags/tag285.xml"/><Relationship Id="rId11" Type="http://schemas.openxmlformats.org/officeDocument/2006/relationships/tags" Target="../tags/tag284.xml"/><Relationship Id="rId10" Type="http://schemas.openxmlformats.org/officeDocument/2006/relationships/tags" Target="../tags/tag283.xml"/><Relationship Id="rId1" Type="http://schemas.openxmlformats.org/officeDocument/2006/relationships/tags" Target="../tags/tag274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96.xml"/><Relationship Id="rId8" Type="http://schemas.openxmlformats.org/officeDocument/2006/relationships/tags" Target="../tags/tag295.xml"/><Relationship Id="rId7" Type="http://schemas.openxmlformats.org/officeDocument/2006/relationships/image" Target="../media/image35.jpeg"/><Relationship Id="rId6" Type="http://schemas.openxmlformats.org/officeDocument/2006/relationships/tags" Target="../tags/tag294.xml"/><Relationship Id="rId5" Type="http://schemas.openxmlformats.org/officeDocument/2006/relationships/image" Target="../media/image34.jpeg"/><Relationship Id="rId4" Type="http://schemas.openxmlformats.org/officeDocument/2006/relationships/tags" Target="../tags/tag293.xml"/><Relationship Id="rId3" Type="http://schemas.openxmlformats.org/officeDocument/2006/relationships/image" Target="../media/image33.jpeg"/><Relationship Id="rId2" Type="http://schemas.openxmlformats.org/officeDocument/2006/relationships/tags" Target="../tags/tag292.xml"/><Relationship Id="rId19" Type="http://schemas.openxmlformats.org/officeDocument/2006/relationships/notesSlide" Target="../notesSlides/notesSlide9.xml"/><Relationship Id="rId18" Type="http://schemas.openxmlformats.org/officeDocument/2006/relationships/slideLayout" Target="../slideLayouts/slideLayout18.xml"/><Relationship Id="rId17" Type="http://schemas.openxmlformats.org/officeDocument/2006/relationships/tags" Target="../tags/tag304.xml"/><Relationship Id="rId16" Type="http://schemas.openxmlformats.org/officeDocument/2006/relationships/tags" Target="../tags/tag303.xml"/><Relationship Id="rId15" Type="http://schemas.openxmlformats.org/officeDocument/2006/relationships/tags" Target="../tags/tag302.xml"/><Relationship Id="rId14" Type="http://schemas.openxmlformats.org/officeDocument/2006/relationships/tags" Target="../tags/tag301.xml"/><Relationship Id="rId13" Type="http://schemas.openxmlformats.org/officeDocument/2006/relationships/tags" Target="../tags/tag300.xml"/><Relationship Id="rId12" Type="http://schemas.openxmlformats.org/officeDocument/2006/relationships/tags" Target="../tags/tag299.xml"/><Relationship Id="rId11" Type="http://schemas.openxmlformats.org/officeDocument/2006/relationships/tags" Target="../tags/tag298.xml"/><Relationship Id="rId10" Type="http://schemas.openxmlformats.org/officeDocument/2006/relationships/tags" Target="../tags/tag297.xml"/><Relationship Id="rId1" Type="http://schemas.openxmlformats.org/officeDocument/2006/relationships/tags" Target="../tags/tag291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312.xml"/><Relationship Id="rId8" Type="http://schemas.openxmlformats.org/officeDocument/2006/relationships/tags" Target="../tags/tag311.xml"/><Relationship Id="rId7" Type="http://schemas.openxmlformats.org/officeDocument/2006/relationships/tags" Target="../tags/tag310.xml"/><Relationship Id="rId6" Type="http://schemas.openxmlformats.org/officeDocument/2006/relationships/tags" Target="../tags/tag309.xml"/><Relationship Id="rId5" Type="http://schemas.openxmlformats.org/officeDocument/2006/relationships/tags" Target="../tags/tag308.xml"/><Relationship Id="rId4" Type="http://schemas.openxmlformats.org/officeDocument/2006/relationships/tags" Target="../tags/tag307.xml"/><Relationship Id="rId3" Type="http://schemas.openxmlformats.org/officeDocument/2006/relationships/image" Target="../media/image36.jpeg"/><Relationship Id="rId2" Type="http://schemas.openxmlformats.org/officeDocument/2006/relationships/tags" Target="../tags/tag306.xml"/><Relationship Id="rId15" Type="http://schemas.openxmlformats.org/officeDocument/2006/relationships/notesSlide" Target="../notesSlides/notesSlide10.xml"/><Relationship Id="rId14" Type="http://schemas.openxmlformats.org/officeDocument/2006/relationships/slideLayout" Target="../slideLayouts/slideLayout18.xml"/><Relationship Id="rId13" Type="http://schemas.openxmlformats.org/officeDocument/2006/relationships/tags" Target="../tags/tag316.xml"/><Relationship Id="rId12" Type="http://schemas.openxmlformats.org/officeDocument/2006/relationships/tags" Target="../tags/tag315.xml"/><Relationship Id="rId11" Type="http://schemas.openxmlformats.org/officeDocument/2006/relationships/tags" Target="../tags/tag314.xml"/><Relationship Id="rId10" Type="http://schemas.openxmlformats.org/officeDocument/2006/relationships/tags" Target="../tags/tag313.xml"/><Relationship Id="rId1" Type="http://schemas.openxmlformats.org/officeDocument/2006/relationships/tags" Target="../tags/tag305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323.xml"/><Relationship Id="rId8" Type="http://schemas.openxmlformats.org/officeDocument/2006/relationships/image" Target="../media/image38.jpeg"/><Relationship Id="rId7" Type="http://schemas.openxmlformats.org/officeDocument/2006/relationships/tags" Target="../tags/tag322.xml"/><Relationship Id="rId6" Type="http://schemas.openxmlformats.org/officeDocument/2006/relationships/tags" Target="../tags/tag321.xml"/><Relationship Id="rId5" Type="http://schemas.openxmlformats.org/officeDocument/2006/relationships/image" Target="../media/image37.jpeg"/><Relationship Id="rId4" Type="http://schemas.openxmlformats.org/officeDocument/2006/relationships/tags" Target="../tags/tag320.xml"/><Relationship Id="rId3" Type="http://schemas.openxmlformats.org/officeDocument/2006/relationships/tags" Target="../tags/tag319.xml"/><Relationship Id="rId2" Type="http://schemas.openxmlformats.org/officeDocument/2006/relationships/tags" Target="../tags/tag318.xml"/><Relationship Id="rId19" Type="http://schemas.openxmlformats.org/officeDocument/2006/relationships/notesSlide" Target="../notesSlides/notesSlide11.xml"/><Relationship Id="rId18" Type="http://schemas.openxmlformats.org/officeDocument/2006/relationships/slideLayout" Target="../slideLayouts/slideLayout18.xml"/><Relationship Id="rId17" Type="http://schemas.openxmlformats.org/officeDocument/2006/relationships/tags" Target="../tags/tag330.xml"/><Relationship Id="rId16" Type="http://schemas.openxmlformats.org/officeDocument/2006/relationships/tags" Target="../tags/tag329.xml"/><Relationship Id="rId15" Type="http://schemas.openxmlformats.org/officeDocument/2006/relationships/tags" Target="../tags/tag328.xml"/><Relationship Id="rId14" Type="http://schemas.openxmlformats.org/officeDocument/2006/relationships/tags" Target="../tags/tag327.xml"/><Relationship Id="rId13" Type="http://schemas.openxmlformats.org/officeDocument/2006/relationships/image" Target="../media/image39.jpeg"/><Relationship Id="rId12" Type="http://schemas.openxmlformats.org/officeDocument/2006/relationships/tags" Target="../tags/tag326.xml"/><Relationship Id="rId11" Type="http://schemas.openxmlformats.org/officeDocument/2006/relationships/tags" Target="../tags/tag325.xml"/><Relationship Id="rId10" Type="http://schemas.openxmlformats.org/officeDocument/2006/relationships/tags" Target="../tags/tag324.xml"/><Relationship Id="rId1" Type="http://schemas.openxmlformats.org/officeDocument/2006/relationships/tags" Target="../tags/tag317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338.xml"/><Relationship Id="rId8" Type="http://schemas.openxmlformats.org/officeDocument/2006/relationships/tags" Target="../tags/tag337.xml"/><Relationship Id="rId7" Type="http://schemas.openxmlformats.org/officeDocument/2006/relationships/tags" Target="../tags/tag336.xml"/><Relationship Id="rId6" Type="http://schemas.openxmlformats.org/officeDocument/2006/relationships/tags" Target="../tags/tag335.xml"/><Relationship Id="rId5" Type="http://schemas.openxmlformats.org/officeDocument/2006/relationships/tags" Target="../tags/tag334.xml"/><Relationship Id="rId4" Type="http://schemas.openxmlformats.org/officeDocument/2006/relationships/tags" Target="../tags/tag333.xml"/><Relationship Id="rId3" Type="http://schemas.openxmlformats.org/officeDocument/2006/relationships/image" Target="../media/image40.jpeg"/><Relationship Id="rId2" Type="http://schemas.openxmlformats.org/officeDocument/2006/relationships/tags" Target="../tags/tag332.xml"/><Relationship Id="rId15" Type="http://schemas.openxmlformats.org/officeDocument/2006/relationships/notesSlide" Target="../notesSlides/notesSlide12.xml"/><Relationship Id="rId14" Type="http://schemas.openxmlformats.org/officeDocument/2006/relationships/slideLayout" Target="../slideLayouts/slideLayout18.xml"/><Relationship Id="rId13" Type="http://schemas.openxmlformats.org/officeDocument/2006/relationships/tags" Target="../tags/tag342.xml"/><Relationship Id="rId12" Type="http://schemas.openxmlformats.org/officeDocument/2006/relationships/tags" Target="../tags/tag341.xml"/><Relationship Id="rId11" Type="http://schemas.openxmlformats.org/officeDocument/2006/relationships/tags" Target="../tags/tag340.xml"/><Relationship Id="rId10" Type="http://schemas.openxmlformats.org/officeDocument/2006/relationships/tags" Target="../tags/tag339.xml"/><Relationship Id="rId1" Type="http://schemas.openxmlformats.org/officeDocument/2006/relationships/tags" Target="../tags/tag331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350.xml"/><Relationship Id="rId8" Type="http://schemas.openxmlformats.org/officeDocument/2006/relationships/tags" Target="../tags/tag349.xml"/><Relationship Id="rId7" Type="http://schemas.openxmlformats.org/officeDocument/2006/relationships/image" Target="../media/image41.jpeg"/><Relationship Id="rId6" Type="http://schemas.openxmlformats.org/officeDocument/2006/relationships/tags" Target="../tags/tag348.xml"/><Relationship Id="rId5" Type="http://schemas.openxmlformats.org/officeDocument/2006/relationships/tags" Target="../tags/tag347.xml"/><Relationship Id="rId4" Type="http://schemas.openxmlformats.org/officeDocument/2006/relationships/tags" Target="../tags/tag346.xml"/><Relationship Id="rId3" Type="http://schemas.openxmlformats.org/officeDocument/2006/relationships/tags" Target="../tags/tag345.xml"/><Relationship Id="rId2" Type="http://schemas.openxmlformats.org/officeDocument/2006/relationships/tags" Target="../tags/tag344.xml"/><Relationship Id="rId19" Type="http://schemas.openxmlformats.org/officeDocument/2006/relationships/slideLayout" Target="../slideLayouts/slideLayout18.xml"/><Relationship Id="rId18" Type="http://schemas.openxmlformats.org/officeDocument/2006/relationships/tags" Target="../tags/tag357.xml"/><Relationship Id="rId17" Type="http://schemas.openxmlformats.org/officeDocument/2006/relationships/image" Target="../media/image43.jpeg"/><Relationship Id="rId16" Type="http://schemas.openxmlformats.org/officeDocument/2006/relationships/tags" Target="../tags/tag356.xml"/><Relationship Id="rId15" Type="http://schemas.openxmlformats.org/officeDocument/2006/relationships/tags" Target="../tags/tag355.xml"/><Relationship Id="rId14" Type="http://schemas.openxmlformats.org/officeDocument/2006/relationships/tags" Target="../tags/tag354.xml"/><Relationship Id="rId13" Type="http://schemas.openxmlformats.org/officeDocument/2006/relationships/tags" Target="../tags/tag353.xml"/><Relationship Id="rId12" Type="http://schemas.openxmlformats.org/officeDocument/2006/relationships/image" Target="../media/image42.jpeg"/><Relationship Id="rId11" Type="http://schemas.openxmlformats.org/officeDocument/2006/relationships/tags" Target="../tags/tag352.xml"/><Relationship Id="rId10" Type="http://schemas.openxmlformats.org/officeDocument/2006/relationships/tags" Target="../tags/tag351.xml"/><Relationship Id="rId1" Type="http://schemas.openxmlformats.org/officeDocument/2006/relationships/tags" Target="../tags/tag343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365.xml"/><Relationship Id="rId7" Type="http://schemas.openxmlformats.org/officeDocument/2006/relationships/tags" Target="../tags/tag364.xml"/><Relationship Id="rId6" Type="http://schemas.openxmlformats.org/officeDocument/2006/relationships/tags" Target="../tags/tag363.xml"/><Relationship Id="rId5" Type="http://schemas.openxmlformats.org/officeDocument/2006/relationships/tags" Target="../tags/tag362.xml"/><Relationship Id="rId4" Type="http://schemas.openxmlformats.org/officeDocument/2006/relationships/tags" Target="../tags/tag361.xml"/><Relationship Id="rId3" Type="http://schemas.openxmlformats.org/officeDocument/2006/relationships/tags" Target="../tags/tag360.xml"/><Relationship Id="rId2" Type="http://schemas.openxmlformats.org/officeDocument/2006/relationships/tags" Target="../tags/tag359.xml"/><Relationship Id="rId10" Type="http://schemas.openxmlformats.org/officeDocument/2006/relationships/notesSlide" Target="../notesSlides/notesSlide13.xml"/><Relationship Id="rId1" Type="http://schemas.openxmlformats.org/officeDocument/2006/relationships/tags" Target="../tags/tag35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tags" Target="../tags/tag137.xml"/><Relationship Id="rId7" Type="http://schemas.openxmlformats.org/officeDocument/2006/relationships/image" Target="../media/image12.jpeg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image" Target="../media/image11.jpeg"/><Relationship Id="rId3" Type="http://schemas.openxmlformats.org/officeDocument/2006/relationships/tags" Target="../tags/tag134.xml"/><Relationship Id="rId22" Type="http://schemas.openxmlformats.org/officeDocument/2006/relationships/notesSlide" Target="../notesSlides/notesSlide1.xml"/><Relationship Id="rId21" Type="http://schemas.openxmlformats.org/officeDocument/2006/relationships/slideLayout" Target="../slideLayouts/slideLayout18.xml"/><Relationship Id="rId20" Type="http://schemas.openxmlformats.org/officeDocument/2006/relationships/tags" Target="../tags/tag148.xml"/><Relationship Id="rId2" Type="http://schemas.openxmlformats.org/officeDocument/2006/relationships/tags" Target="../tags/tag133.xml"/><Relationship Id="rId19" Type="http://schemas.openxmlformats.org/officeDocument/2006/relationships/tags" Target="../tags/tag147.xml"/><Relationship Id="rId18" Type="http://schemas.openxmlformats.org/officeDocument/2006/relationships/tags" Target="../tags/tag146.xml"/><Relationship Id="rId17" Type="http://schemas.openxmlformats.org/officeDocument/2006/relationships/tags" Target="../tags/tag145.xml"/><Relationship Id="rId16" Type="http://schemas.openxmlformats.org/officeDocument/2006/relationships/image" Target="../media/image13.jpeg"/><Relationship Id="rId15" Type="http://schemas.openxmlformats.org/officeDocument/2006/relationships/tags" Target="../tags/tag144.xml"/><Relationship Id="rId14" Type="http://schemas.openxmlformats.org/officeDocument/2006/relationships/tags" Target="../tags/tag143.xml"/><Relationship Id="rId13" Type="http://schemas.openxmlformats.org/officeDocument/2006/relationships/tags" Target="../tags/tag142.xml"/><Relationship Id="rId12" Type="http://schemas.openxmlformats.org/officeDocument/2006/relationships/tags" Target="../tags/tag141.xml"/><Relationship Id="rId11" Type="http://schemas.openxmlformats.org/officeDocument/2006/relationships/tags" Target="../tags/tag140.xml"/><Relationship Id="rId10" Type="http://schemas.openxmlformats.org/officeDocument/2006/relationships/tags" Target="../tags/tag139.xml"/><Relationship Id="rId1" Type="http://schemas.openxmlformats.org/officeDocument/2006/relationships/tags" Target="../tags/tag13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jpeg"/><Relationship Id="rId8" Type="http://schemas.openxmlformats.org/officeDocument/2006/relationships/tags" Target="../tags/tag373.xml"/><Relationship Id="rId7" Type="http://schemas.openxmlformats.org/officeDocument/2006/relationships/tags" Target="../tags/tag372.xml"/><Relationship Id="rId6" Type="http://schemas.openxmlformats.org/officeDocument/2006/relationships/tags" Target="../tags/tag371.xml"/><Relationship Id="rId5" Type="http://schemas.openxmlformats.org/officeDocument/2006/relationships/tags" Target="../tags/tag370.xml"/><Relationship Id="rId4" Type="http://schemas.openxmlformats.org/officeDocument/2006/relationships/tags" Target="../tags/tag369.xml"/><Relationship Id="rId3" Type="http://schemas.openxmlformats.org/officeDocument/2006/relationships/tags" Target="../tags/tag368.xml"/><Relationship Id="rId2" Type="http://schemas.openxmlformats.org/officeDocument/2006/relationships/tags" Target="../tags/tag367.xml"/><Relationship Id="rId19" Type="http://schemas.openxmlformats.org/officeDocument/2006/relationships/notesSlide" Target="../notesSlides/notesSlide14.xml"/><Relationship Id="rId18" Type="http://schemas.openxmlformats.org/officeDocument/2006/relationships/slideLayout" Target="../slideLayouts/slideLayout18.xml"/><Relationship Id="rId17" Type="http://schemas.openxmlformats.org/officeDocument/2006/relationships/tags" Target="../tags/tag379.xml"/><Relationship Id="rId16" Type="http://schemas.openxmlformats.org/officeDocument/2006/relationships/tags" Target="../tags/tag378.xml"/><Relationship Id="rId15" Type="http://schemas.openxmlformats.org/officeDocument/2006/relationships/tags" Target="../tags/tag377.xml"/><Relationship Id="rId14" Type="http://schemas.openxmlformats.org/officeDocument/2006/relationships/tags" Target="../tags/tag376.xml"/><Relationship Id="rId13" Type="http://schemas.openxmlformats.org/officeDocument/2006/relationships/image" Target="../media/image46.jpeg"/><Relationship Id="rId12" Type="http://schemas.openxmlformats.org/officeDocument/2006/relationships/tags" Target="../tags/tag375.xml"/><Relationship Id="rId11" Type="http://schemas.openxmlformats.org/officeDocument/2006/relationships/image" Target="../media/image45.jpeg"/><Relationship Id="rId10" Type="http://schemas.openxmlformats.org/officeDocument/2006/relationships/tags" Target="../tags/tag374.xml"/><Relationship Id="rId1" Type="http://schemas.openxmlformats.org/officeDocument/2006/relationships/tags" Target="../tags/tag366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387.xml"/><Relationship Id="rId8" Type="http://schemas.openxmlformats.org/officeDocument/2006/relationships/tags" Target="../tags/tag386.xml"/><Relationship Id="rId7" Type="http://schemas.openxmlformats.org/officeDocument/2006/relationships/tags" Target="../tags/tag385.xml"/><Relationship Id="rId6" Type="http://schemas.openxmlformats.org/officeDocument/2006/relationships/tags" Target="../tags/tag384.xml"/><Relationship Id="rId5" Type="http://schemas.openxmlformats.org/officeDocument/2006/relationships/tags" Target="../tags/tag383.xml"/><Relationship Id="rId4" Type="http://schemas.openxmlformats.org/officeDocument/2006/relationships/image" Target="../media/image47.jpeg"/><Relationship Id="rId3" Type="http://schemas.openxmlformats.org/officeDocument/2006/relationships/tags" Target="../tags/tag382.xml"/><Relationship Id="rId2" Type="http://schemas.openxmlformats.org/officeDocument/2006/relationships/tags" Target="../tags/tag381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390.xml"/><Relationship Id="rId11" Type="http://schemas.openxmlformats.org/officeDocument/2006/relationships/tags" Target="../tags/tag389.xml"/><Relationship Id="rId10" Type="http://schemas.openxmlformats.org/officeDocument/2006/relationships/tags" Target="../tags/tag388.xml"/><Relationship Id="rId1" Type="http://schemas.openxmlformats.org/officeDocument/2006/relationships/tags" Target="../tags/tag380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397.xml"/><Relationship Id="rId8" Type="http://schemas.openxmlformats.org/officeDocument/2006/relationships/tags" Target="../tags/tag396.xml"/><Relationship Id="rId7" Type="http://schemas.openxmlformats.org/officeDocument/2006/relationships/image" Target="../media/image49.jpeg"/><Relationship Id="rId6" Type="http://schemas.openxmlformats.org/officeDocument/2006/relationships/tags" Target="../tags/tag395.xml"/><Relationship Id="rId5" Type="http://schemas.openxmlformats.org/officeDocument/2006/relationships/tags" Target="../tags/tag394.xml"/><Relationship Id="rId4" Type="http://schemas.openxmlformats.org/officeDocument/2006/relationships/image" Target="../media/image48.jpeg"/><Relationship Id="rId3" Type="http://schemas.openxmlformats.org/officeDocument/2006/relationships/tags" Target="../tags/tag393.xml"/><Relationship Id="rId22" Type="http://schemas.openxmlformats.org/officeDocument/2006/relationships/notesSlide" Target="../notesSlides/notesSlide15.xml"/><Relationship Id="rId21" Type="http://schemas.openxmlformats.org/officeDocument/2006/relationships/slideLayout" Target="../slideLayouts/slideLayout18.xml"/><Relationship Id="rId20" Type="http://schemas.openxmlformats.org/officeDocument/2006/relationships/tags" Target="../tags/tag407.xml"/><Relationship Id="rId2" Type="http://schemas.openxmlformats.org/officeDocument/2006/relationships/tags" Target="../tags/tag392.xml"/><Relationship Id="rId19" Type="http://schemas.openxmlformats.org/officeDocument/2006/relationships/tags" Target="../tags/tag406.xml"/><Relationship Id="rId18" Type="http://schemas.openxmlformats.org/officeDocument/2006/relationships/tags" Target="../tags/tag405.xml"/><Relationship Id="rId17" Type="http://schemas.openxmlformats.org/officeDocument/2006/relationships/tags" Target="../tags/tag404.xml"/><Relationship Id="rId16" Type="http://schemas.openxmlformats.org/officeDocument/2006/relationships/image" Target="../media/image50.jpeg"/><Relationship Id="rId15" Type="http://schemas.openxmlformats.org/officeDocument/2006/relationships/tags" Target="../tags/tag403.xml"/><Relationship Id="rId14" Type="http://schemas.openxmlformats.org/officeDocument/2006/relationships/tags" Target="../tags/tag402.xml"/><Relationship Id="rId13" Type="http://schemas.openxmlformats.org/officeDocument/2006/relationships/tags" Target="../tags/tag401.xml"/><Relationship Id="rId12" Type="http://schemas.openxmlformats.org/officeDocument/2006/relationships/tags" Target="../tags/tag400.xml"/><Relationship Id="rId11" Type="http://schemas.openxmlformats.org/officeDocument/2006/relationships/tags" Target="../tags/tag399.xml"/><Relationship Id="rId10" Type="http://schemas.openxmlformats.org/officeDocument/2006/relationships/tags" Target="../tags/tag398.xml"/><Relationship Id="rId1" Type="http://schemas.openxmlformats.org/officeDocument/2006/relationships/tags" Target="../tags/tag39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0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09.xml"/><Relationship Id="rId1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410.xml"/><Relationship Id="rId1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56.xml"/><Relationship Id="rId8" Type="http://schemas.openxmlformats.org/officeDocument/2006/relationships/tags" Target="../tags/tag155.xml"/><Relationship Id="rId7" Type="http://schemas.openxmlformats.org/officeDocument/2006/relationships/tags" Target="../tags/tag154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image" Target="../media/image14.jpeg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159.xml"/><Relationship Id="rId11" Type="http://schemas.openxmlformats.org/officeDocument/2006/relationships/tags" Target="../tags/tag158.xml"/><Relationship Id="rId10" Type="http://schemas.openxmlformats.org/officeDocument/2006/relationships/tags" Target="../tags/tag157.xml"/><Relationship Id="rId1" Type="http://schemas.openxmlformats.org/officeDocument/2006/relationships/tags" Target="../tags/tag149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67.xml"/><Relationship Id="rId8" Type="http://schemas.openxmlformats.org/officeDocument/2006/relationships/tags" Target="../tags/tag166.xml"/><Relationship Id="rId7" Type="http://schemas.openxmlformats.org/officeDocument/2006/relationships/image" Target="../media/image15.jpeg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4" Type="http://schemas.openxmlformats.org/officeDocument/2006/relationships/tags" Target="../tags/tag163.xml"/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9" Type="http://schemas.openxmlformats.org/officeDocument/2006/relationships/slideLayout" Target="../slideLayouts/slideLayout18.xml"/><Relationship Id="rId18" Type="http://schemas.openxmlformats.org/officeDocument/2006/relationships/tags" Target="../tags/tag174.xml"/><Relationship Id="rId17" Type="http://schemas.openxmlformats.org/officeDocument/2006/relationships/image" Target="../media/image17.jpeg"/><Relationship Id="rId16" Type="http://schemas.openxmlformats.org/officeDocument/2006/relationships/tags" Target="../tags/tag173.xml"/><Relationship Id="rId15" Type="http://schemas.openxmlformats.org/officeDocument/2006/relationships/tags" Target="../tags/tag172.xml"/><Relationship Id="rId14" Type="http://schemas.openxmlformats.org/officeDocument/2006/relationships/tags" Target="../tags/tag171.xml"/><Relationship Id="rId13" Type="http://schemas.openxmlformats.org/officeDocument/2006/relationships/tags" Target="../tags/tag170.xml"/><Relationship Id="rId12" Type="http://schemas.openxmlformats.org/officeDocument/2006/relationships/image" Target="../media/image16.jpeg"/><Relationship Id="rId11" Type="http://schemas.openxmlformats.org/officeDocument/2006/relationships/tags" Target="../tags/tag169.xml"/><Relationship Id="rId10" Type="http://schemas.openxmlformats.org/officeDocument/2006/relationships/tags" Target="../tags/tag168.xml"/><Relationship Id="rId1" Type="http://schemas.openxmlformats.org/officeDocument/2006/relationships/tags" Target="../tags/tag16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82.xml"/><Relationship Id="rId8" Type="http://schemas.openxmlformats.org/officeDocument/2006/relationships/tags" Target="../tags/tag181.xml"/><Relationship Id="rId7" Type="http://schemas.openxmlformats.org/officeDocument/2006/relationships/tags" Target="../tags/tag180.xml"/><Relationship Id="rId6" Type="http://schemas.openxmlformats.org/officeDocument/2006/relationships/tags" Target="../tags/tag179.xml"/><Relationship Id="rId5" Type="http://schemas.openxmlformats.org/officeDocument/2006/relationships/tags" Target="../tags/tag178.xml"/><Relationship Id="rId4" Type="http://schemas.openxmlformats.org/officeDocument/2006/relationships/image" Target="../media/image18.jpeg"/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184.xml"/><Relationship Id="rId10" Type="http://schemas.openxmlformats.org/officeDocument/2006/relationships/tags" Target="../tags/tag183.xml"/><Relationship Id="rId1" Type="http://schemas.openxmlformats.org/officeDocument/2006/relationships/tags" Target="../tags/tag175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93.xml"/><Relationship Id="rId8" Type="http://schemas.openxmlformats.org/officeDocument/2006/relationships/tags" Target="../tags/tag192.xml"/><Relationship Id="rId7" Type="http://schemas.openxmlformats.org/officeDocument/2006/relationships/tags" Target="../tags/tag191.xml"/><Relationship Id="rId6" Type="http://schemas.openxmlformats.org/officeDocument/2006/relationships/tags" Target="../tags/tag190.xml"/><Relationship Id="rId5" Type="http://schemas.openxmlformats.org/officeDocument/2006/relationships/tags" Target="../tags/tag189.xml"/><Relationship Id="rId4" Type="http://schemas.openxmlformats.org/officeDocument/2006/relationships/tags" Target="../tags/tag188.xml"/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9" Type="http://schemas.openxmlformats.org/officeDocument/2006/relationships/notesSlide" Target="../notesSlides/notesSlide3.xml"/><Relationship Id="rId18" Type="http://schemas.openxmlformats.org/officeDocument/2006/relationships/slideLayout" Target="../slideLayouts/slideLayout18.xml"/><Relationship Id="rId17" Type="http://schemas.openxmlformats.org/officeDocument/2006/relationships/tags" Target="../tags/tag198.xml"/><Relationship Id="rId16" Type="http://schemas.openxmlformats.org/officeDocument/2006/relationships/image" Target="../media/image21.jpeg"/><Relationship Id="rId15" Type="http://schemas.openxmlformats.org/officeDocument/2006/relationships/tags" Target="../tags/tag197.xml"/><Relationship Id="rId14" Type="http://schemas.openxmlformats.org/officeDocument/2006/relationships/image" Target="../media/image20.jpeg"/><Relationship Id="rId13" Type="http://schemas.openxmlformats.org/officeDocument/2006/relationships/tags" Target="../tags/tag196.xml"/><Relationship Id="rId12" Type="http://schemas.openxmlformats.org/officeDocument/2006/relationships/image" Target="../media/image19.jpeg"/><Relationship Id="rId11" Type="http://schemas.openxmlformats.org/officeDocument/2006/relationships/tags" Target="../tags/tag195.xml"/><Relationship Id="rId10" Type="http://schemas.openxmlformats.org/officeDocument/2006/relationships/tags" Target="../tags/tag194.xml"/><Relationship Id="rId1" Type="http://schemas.openxmlformats.org/officeDocument/2006/relationships/tags" Target="../tags/tag18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05.xml"/><Relationship Id="rId8" Type="http://schemas.openxmlformats.org/officeDocument/2006/relationships/tags" Target="../tags/tag204.xml"/><Relationship Id="rId7" Type="http://schemas.openxmlformats.org/officeDocument/2006/relationships/tags" Target="../tags/tag203.xml"/><Relationship Id="rId6" Type="http://schemas.openxmlformats.org/officeDocument/2006/relationships/tags" Target="../tags/tag202.xml"/><Relationship Id="rId5" Type="http://schemas.openxmlformats.org/officeDocument/2006/relationships/tags" Target="../tags/tag201.xml"/><Relationship Id="rId4" Type="http://schemas.openxmlformats.org/officeDocument/2006/relationships/tags" Target="../tags/tag200.xml"/><Relationship Id="rId3" Type="http://schemas.openxmlformats.org/officeDocument/2006/relationships/image" Target="NULL" TargetMode="External"/><Relationship Id="rId2" Type="http://schemas.openxmlformats.org/officeDocument/2006/relationships/image" Target="../media/image22.png"/><Relationship Id="rId19" Type="http://schemas.openxmlformats.org/officeDocument/2006/relationships/notesSlide" Target="../notesSlides/notesSlide4.xml"/><Relationship Id="rId18" Type="http://schemas.openxmlformats.org/officeDocument/2006/relationships/slideLayout" Target="../slideLayouts/slideLayout18.xml"/><Relationship Id="rId17" Type="http://schemas.openxmlformats.org/officeDocument/2006/relationships/tags" Target="../tags/tag213.xml"/><Relationship Id="rId16" Type="http://schemas.openxmlformats.org/officeDocument/2006/relationships/tags" Target="../tags/tag212.xml"/><Relationship Id="rId15" Type="http://schemas.openxmlformats.org/officeDocument/2006/relationships/tags" Target="../tags/tag211.xml"/><Relationship Id="rId14" Type="http://schemas.openxmlformats.org/officeDocument/2006/relationships/tags" Target="../tags/tag210.xml"/><Relationship Id="rId13" Type="http://schemas.openxmlformats.org/officeDocument/2006/relationships/tags" Target="../tags/tag209.xml"/><Relationship Id="rId12" Type="http://schemas.openxmlformats.org/officeDocument/2006/relationships/tags" Target="../tags/tag208.xml"/><Relationship Id="rId11" Type="http://schemas.openxmlformats.org/officeDocument/2006/relationships/tags" Target="../tags/tag207.xml"/><Relationship Id="rId10" Type="http://schemas.openxmlformats.org/officeDocument/2006/relationships/tags" Target="../tags/tag206.xml"/><Relationship Id="rId1" Type="http://schemas.openxmlformats.org/officeDocument/2006/relationships/tags" Target="../tags/tag199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jpeg"/><Relationship Id="rId8" Type="http://schemas.openxmlformats.org/officeDocument/2006/relationships/tags" Target="../tags/tag221.xml"/><Relationship Id="rId7" Type="http://schemas.openxmlformats.org/officeDocument/2006/relationships/tags" Target="../tags/tag220.xml"/><Relationship Id="rId6" Type="http://schemas.openxmlformats.org/officeDocument/2006/relationships/tags" Target="../tags/tag219.xml"/><Relationship Id="rId5" Type="http://schemas.openxmlformats.org/officeDocument/2006/relationships/tags" Target="../tags/tag218.xml"/><Relationship Id="rId4" Type="http://schemas.openxmlformats.org/officeDocument/2006/relationships/tags" Target="../tags/tag217.xml"/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223.xml"/><Relationship Id="rId11" Type="http://schemas.openxmlformats.org/officeDocument/2006/relationships/image" Target="../media/image24.jpeg"/><Relationship Id="rId10" Type="http://schemas.openxmlformats.org/officeDocument/2006/relationships/tags" Target="../tags/tag222.xml"/><Relationship Id="rId1" Type="http://schemas.openxmlformats.org/officeDocument/2006/relationships/tags" Target="../tags/tag214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31.xml"/><Relationship Id="rId8" Type="http://schemas.openxmlformats.org/officeDocument/2006/relationships/tags" Target="../tags/tag230.xml"/><Relationship Id="rId7" Type="http://schemas.openxmlformats.org/officeDocument/2006/relationships/tags" Target="../tags/tag229.xml"/><Relationship Id="rId6" Type="http://schemas.openxmlformats.org/officeDocument/2006/relationships/tags" Target="../tags/tag228.xml"/><Relationship Id="rId5" Type="http://schemas.openxmlformats.org/officeDocument/2006/relationships/tags" Target="../tags/tag227.xml"/><Relationship Id="rId4" Type="http://schemas.openxmlformats.org/officeDocument/2006/relationships/tags" Target="../tags/tag226.xml"/><Relationship Id="rId3" Type="http://schemas.openxmlformats.org/officeDocument/2006/relationships/image" Target="../media/image25.jpeg"/><Relationship Id="rId2" Type="http://schemas.openxmlformats.org/officeDocument/2006/relationships/tags" Target="../tags/tag225.xml"/><Relationship Id="rId15" Type="http://schemas.openxmlformats.org/officeDocument/2006/relationships/notesSlide" Target="../notesSlides/notesSlide5.xml"/><Relationship Id="rId14" Type="http://schemas.openxmlformats.org/officeDocument/2006/relationships/slideLayout" Target="../slideLayouts/slideLayout18.xml"/><Relationship Id="rId13" Type="http://schemas.openxmlformats.org/officeDocument/2006/relationships/tags" Target="../tags/tag235.xml"/><Relationship Id="rId12" Type="http://schemas.openxmlformats.org/officeDocument/2006/relationships/tags" Target="../tags/tag234.xml"/><Relationship Id="rId11" Type="http://schemas.openxmlformats.org/officeDocument/2006/relationships/tags" Target="../tags/tag233.xml"/><Relationship Id="rId10" Type="http://schemas.openxmlformats.org/officeDocument/2006/relationships/tags" Target="../tags/tag232.xml"/><Relationship Id="rId1" Type="http://schemas.openxmlformats.org/officeDocument/2006/relationships/tags" Target="../tags/tag2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60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数据分析能力</a:t>
            </a:r>
            <a:r>
              <a:rPr lang="en-US" altLang="zh-CN" dirty="0"/>
              <a:t>-</a:t>
            </a:r>
            <a:r>
              <a:rPr lang="zh-CN" altLang="en-US" dirty="0"/>
              <a:t>通过收集、整理和分析质量数据，发现根本原因</a:t>
            </a:r>
            <a:endParaRPr lang="zh-CN" altLang="en-US" dirty="0"/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901097" y="3244448"/>
            <a:ext cx="2880446" cy="876095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kern="0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cs typeface="+mn-ea"/>
              </a:rPr>
              <a:t>通过收集质量数据，了解产品质量的现状和趋势，为后续分析提供基础。</a:t>
            </a:r>
            <a:endParaRPr lang="zh-CN" altLang="en-US" sz="1400" kern="0">
              <a:ln>
                <a:noFill/>
                <a:prstDash val="sysDot"/>
              </a:ln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901097" y="2415032"/>
            <a:ext cx="2880444" cy="59120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700" b="1" kern="0">
                <a:solidFill>
                  <a:schemeClr val="bg1"/>
                </a:solidFill>
                <a:latin typeface="+mn-ea"/>
                <a:cs typeface="+mn-ea"/>
              </a:rPr>
              <a:t>数据收集</a:t>
            </a:r>
            <a:endParaRPr lang="zh-CN" altLang="en-US" sz="1700" b="1" kern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901097" y="1365825"/>
            <a:ext cx="1325415" cy="9917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7200" b="1" kern="0" dirty="0">
                <a:solidFill>
                  <a:schemeClr val="accent4">
                    <a:lumMod val="50000"/>
                  </a:schemeClr>
                </a:solidFill>
                <a:latin typeface="+mn-ea"/>
                <a:cs typeface="+mn-ea"/>
              </a:rPr>
              <a:t>01</a:t>
            </a:r>
            <a:endParaRPr lang="en-US" altLang="zh-CN" sz="7200" b="1" kern="0" dirty="0">
              <a:solidFill>
                <a:schemeClr val="accent4">
                  <a:lumMod val="50000"/>
                </a:schemeClr>
              </a:solidFill>
              <a:latin typeface="+mn-ea"/>
              <a:cs typeface="+mn-ea"/>
            </a:endParaRPr>
          </a:p>
        </p:txBody>
      </p:sp>
      <p:pic>
        <p:nvPicPr>
          <p:cNvPr id="6" name="图片 5" descr="/data/temp/f6f18fbd-d5d4-11ee-9493-9ae49c6d0e5c.jpg@base@tag=imgScale&amp;m=1&amp;w=799&amp;h=422&amp;q=95f6f18fbd-d5d4-11ee-9493-9ae49c6d0e5c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/>
          <a:srcRect t="10342"/>
          <a:stretch>
            <a:fillRect/>
          </a:stretch>
        </p:blipFill>
        <p:spPr>
          <a:xfrm>
            <a:off x="901097" y="4235202"/>
            <a:ext cx="2880449" cy="1520002"/>
          </a:xfrm>
          <a:prstGeom prst="rect">
            <a:avLst/>
          </a:prstGeom>
          <a:ln>
            <a:solidFill>
              <a:schemeClr val="tx1">
                <a:lumMod val="40000"/>
                <a:lumOff val="60000"/>
                <a:alpha val="20000"/>
              </a:schemeClr>
            </a:solidFill>
          </a:ln>
        </p:spPr>
      </p:pic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4759324" y="3244448"/>
            <a:ext cx="2880446" cy="876095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kern="0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cs typeface="+mn-ea"/>
              </a:rPr>
              <a:t>对收集到的质量数据进行整理，包括分类、排序、汇总等，以便于后续的分析和处理。</a:t>
            </a:r>
            <a:endParaRPr lang="zh-CN" altLang="en-US" sz="1400" kern="0">
              <a:ln>
                <a:noFill/>
                <a:prstDash val="sysDot"/>
              </a:ln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10" name="矩形 9"/>
          <p:cNvSpPr/>
          <p:nvPr>
            <p:custDataLst>
              <p:tags r:id="rId8"/>
            </p:custDataLst>
          </p:nvPr>
        </p:nvSpPr>
        <p:spPr>
          <a:xfrm>
            <a:off x="4759324" y="2415032"/>
            <a:ext cx="2880444" cy="59120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700" b="1" kern="0">
                <a:solidFill>
                  <a:schemeClr val="bg1"/>
                </a:solidFill>
                <a:latin typeface="+mn-ea"/>
                <a:cs typeface="+mn-ea"/>
              </a:rPr>
              <a:t>数据整理</a:t>
            </a:r>
            <a:endParaRPr lang="zh-CN" altLang="en-US" sz="1700" b="1" kern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11" name="矩形 10"/>
          <p:cNvSpPr/>
          <p:nvPr>
            <p:custDataLst>
              <p:tags r:id="rId9"/>
            </p:custDataLst>
          </p:nvPr>
        </p:nvSpPr>
        <p:spPr>
          <a:xfrm>
            <a:off x="4759324" y="1365825"/>
            <a:ext cx="1325415" cy="9917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7200" b="1" kern="0">
                <a:solidFill>
                  <a:schemeClr val="accent4">
                    <a:lumMod val="50000"/>
                  </a:schemeClr>
                </a:solidFill>
                <a:latin typeface="+mn-ea"/>
                <a:cs typeface="+mn-ea"/>
              </a:rPr>
              <a:t>02</a:t>
            </a:r>
            <a:endParaRPr lang="en-US" altLang="zh-CN" sz="7200" b="1" kern="0">
              <a:solidFill>
                <a:schemeClr val="accent4">
                  <a:lumMod val="50000"/>
                </a:schemeClr>
              </a:solidFill>
              <a:latin typeface="+mn-ea"/>
              <a:cs typeface="+mn-ea"/>
            </a:endParaRPr>
          </a:p>
        </p:txBody>
      </p:sp>
      <p:pic>
        <p:nvPicPr>
          <p:cNvPr id="12" name="图片 11" descr="/data/temp/f6f18feb-d5d4-11ee-9493-9ae49c6d0e5c.jpg@base@tag=imgScale&amp;m=1&amp;w=799&amp;h=422&amp;q=95f6f18feb-d5d4-11ee-9493-9ae49c6d0e5c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/>
          <a:srcRect l="3343" r="3343"/>
          <a:stretch>
            <a:fillRect/>
          </a:stretch>
        </p:blipFill>
        <p:spPr>
          <a:xfrm>
            <a:off x="4759324" y="4235202"/>
            <a:ext cx="2880449" cy="1520002"/>
          </a:xfrm>
          <a:prstGeom prst="rect">
            <a:avLst/>
          </a:prstGeom>
          <a:ln>
            <a:solidFill>
              <a:schemeClr val="tx1">
                <a:lumMod val="40000"/>
                <a:lumOff val="60000"/>
                <a:alpha val="20000"/>
              </a:schemeClr>
            </a:solidFill>
          </a:ln>
        </p:spPr>
      </p:pic>
      <p:sp>
        <p:nvSpPr>
          <p:cNvPr id="15" name="矩形 14"/>
          <p:cNvSpPr/>
          <p:nvPr>
            <p:custDataLst>
              <p:tags r:id="rId12"/>
            </p:custDataLst>
          </p:nvPr>
        </p:nvSpPr>
        <p:spPr>
          <a:xfrm>
            <a:off x="8617551" y="3244448"/>
            <a:ext cx="2880446" cy="876095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kern="0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cs typeface="+mn-ea"/>
              </a:rPr>
              <a:t>通过对整理后的质量数据进行分析，发现产品质量问题的根本原因，为改进产品质量提供依据。</a:t>
            </a:r>
            <a:endParaRPr lang="zh-CN" altLang="en-US" sz="1400" kern="0">
              <a:ln>
                <a:noFill/>
                <a:prstDash val="sysDot"/>
              </a:ln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8" name="矩形 27"/>
          <p:cNvSpPr/>
          <p:nvPr>
            <p:custDataLst>
              <p:tags r:id="rId13"/>
            </p:custDataLst>
          </p:nvPr>
        </p:nvSpPr>
        <p:spPr>
          <a:xfrm>
            <a:off x="8617551" y="2415032"/>
            <a:ext cx="2880443" cy="59120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1700" b="1" kern="0">
                <a:solidFill>
                  <a:schemeClr val="bg1"/>
                </a:solidFill>
                <a:latin typeface="+mn-ea"/>
                <a:cs typeface="+mn-ea"/>
              </a:rPr>
              <a:t>数据分析</a:t>
            </a:r>
            <a:endParaRPr lang="zh-CN" altLang="en-US" sz="1700" b="1" kern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9" name="矩形 28"/>
          <p:cNvSpPr/>
          <p:nvPr>
            <p:custDataLst>
              <p:tags r:id="rId14"/>
            </p:custDataLst>
          </p:nvPr>
        </p:nvSpPr>
        <p:spPr>
          <a:xfrm>
            <a:off x="8617551" y="1365825"/>
            <a:ext cx="1325415" cy="99178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7200" b="1" kern="0">
                <a:solidFill>
                  <a:schemeClr val="accent4">
                    <a:lumMod val="50000"/>
                  </a:schemeClr>
                </a:solidFill>
                <a:latin typeface="+mn-ea"/>
                <a:cs typeface="+mn-ea"/>
              </a:rPr>
              <a:t>03</a:t>
            </a:r>
            <a:endParaRPr lang="en-US" altLang="zh-CN" sz="7200" b="1" kern="0">
              <a:solidFill>
                <a:schemeClr val="accent4">
                  <a:lumMod val="50000"/>
                </a:schemeClr>
              </a:solidFill>
              <a:latin typeface="+mn-ea"/>
              <a:cs typeface="+mn-ea"/>
            </a:endParaRPr>
          </a:p>
        </p:txBody>
      </p:sp>
      <p:pic>
        <p:nvPicPr>
          <p:cNvPr id="34" name="图片 33" descr="/data/temp/f6f1904d-d5d4-11ee-9493-9ae49c6d0e5c.jpg@base@tag=imgScale&amp;m=1&amp;w=799&amp;h=422&amp;q=95f6f1904d-d5d4-11ee-9493-9ae49c6d0e5c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6215"/>
          <a:stretch>
            <a:fillRect/>
          </a:stretch>
        </p:blipFill>
        <p:spPr>
          <a:xfrm>
            <a:off x="8617551" y="4235202"/>
            <a:ext cx="2880449" cy="1520002"/>
          </a:xfrm>
          <a:prstGeom prst="rect">
            <a:avLst/>
          </a:prstGeom>
          <a:ln>
            <a:solidFill>
              <a:schemeClr val="tx1">
                <a:lumMod val="40000"/>
                <a:lumOff val="60000"/>
                <a:alpha val="20000"/>
              </a:schemeClr>
            </a:solidFill>
          </a:ln>
        </p:spPr>
      </p:pic>
      <p:cxnSp>
        <p:nvCxnSpPr>
          <p:cNvPr id="35" name="直接连接符 34"/>
          <p:cNvCxnSpPr/>
          <p:nvPr>
            <p:custDataLst>
              <p:tags r:id="rId17"/>
            </p:custDataLst>
          </p:nvPr>
        </p:nvCxnSpPr>
        <p:spPr>
          <a:xfrm>
            <a:off x="695960" y="1365825"/>
            <a:ext cx="0" cy="4407542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>
            <p:custDataLst>
              <p:tags r:id="rId18"/>
            </p:custDataLst>
          </p:nvPr>
        </p:nvCxnSpPr>
        <p:spPr>
          <a:xfrm>
            <a:off x="4544025" y="1365825"/>
            <a:ext cx="0" cy="4407542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>
            <p:custDataLst>
              <p:tags r:id="rId19"/>
            </p:custDataLst>
          </p:nvPr>
        </p:nvCxnSpPr>
        <p:spPr>
          <a:xfrm>
            <a:off x="8400347" y="1365825"/>
            <a:ext cx="0" cy="4407542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/data/temp/f68de7b8-d5d4-11ee-91ee-3e9bbb930cfa.jpg@base@tag=imgScale&amp;m=1&amp;w=3384&amp;h=952&amp;q=95f68de7b8-d5d4-11ee-91ee-3e9bbb930cfa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25997" b="20640"/>
          <a:stretch>
            <a:fillRect/>
          </a:stretch>
        </p:blipFill>
        <p:spPr>
          <a:xfrm>
            <a:off x="0" y="0"/>
            <a:ext cx="12192000" cy="3429000"/>
          </a:xfrm>
          <a:prstGeom prst="rect">
            <a:avLst/>
          </a:pr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" name="矩形: 圆角 14"/>
          <p:cNvSpPr/>
          <p:nvPr>
            <p:custDataLst>
              <p:tags r:id="rId3"/>
            </p:custDataLst>
          </p:nvPr>
        </p:nvSpPr>
        <p:spPr>
          <a:xfrm>
            <a:off x="530225" y="3091180"/>
            <a:ext cx="11129010" cy="3237865"/>
          </a:xfrm>
          <a:prstGeom prst="roundRect">
            <a:avLst>
              <a:gd name="adj" fmla="val 9236"/>
            </a:avLst>
          </a:prstGeom>
          <a:solidFill>
            <a:schemeClr val="lt1">
              <a:lumMod val="100000"/>
            </a:schemeClr>
          </a:solidFill>
          <a:ln w="3175" cap="flat" cmpd="sng" algn="ctr">
            <a:solidFill>
              <a:schemeClr val="accent4">
                <a:lumMod val="5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 rtlCol="0" anchor="ctr"/>
          <a:lstStyle/>
          <a:p>
            <a:pPr algn="ctr"/>
            <a:endParaRPr kumimoji="1" lang="zh-CN" altLang="en-US" sz="3200">
              <a:latin typeface="+mj-ea"/>
              <a:ea typeface="+mj-ea"/>
              <a:sym typeface="微软雅黑" panose="020B0503020204020204" charset="-122"/>
            </a:endParaRPr>
          </a:p>
        </p:txBody>
      </p:sp>
      <p:sp>
        <p:nvSpPr>
          <p:cNvPr id="29" name="标题"/>
          <p:cNvSpPr txBox="1"/>
          <p:nvPr>
            <p:custDataLst>
              <p:tags r:id="rId4"/>
            </p:custDataLst>
          </p:nvPr>
        </p:nvSpPr>
        <p:spPr>
          <a:xfrm>
            <a:off x="1527175" y="3244850"/>
            <a:ext cx="9473565" cy="779145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>
            <a:defPPr>
              <a:defRPr lang="zh-CN"/>
            </a:defPPr>
            <a:lvl1pPr>
              <a:lnSpc>
                <a:spcPct val="131000"/>
              </a:lnSpc>
              <a:defRPr sz="3400" b="1">
                <a:solidFill>
                  <a:schemeClr val="dk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为改进措施提供依据</a:t>
            </a:r>
            <a:endParaRPr lang="zh-CN" altLang="en-US" dirty="0"/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1487488" y="4797424"/>
            <a:ext cx="2647950" cy="12185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dk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通过对数据的分析，找出质量管理中的问题，为改进措施提供依据。</a:t>
            </a:r>
            <a:endParaRPr lang="zh-CN" altLang="en-US" sz="1400" dirty="0">
              <a:solidFill>
                <a:schemeClr val="dk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1487488" y="4337684"/>
            <a:ext cx="2647950" cy="3492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dk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数据分析能力</a:t>
            </a:r>
            <a:endParaRPr lang="zh-CN" altLang="en-US" sz="2000" b="1" dirty="0">
              <a:solidFill>
                <a:schemeClr val="dk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8313738" y="4797424"/>
            <a:ext cx="2647950" cy="12185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dk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通过数据挖掘技术，发现隐藏在数据中的规律和趋势，为改进措施提供依据。</a:t>
            </a:r>
            <a:endParaRPr lang="zh-CN" altLang="en-US" sz="1400">
              <a:solidFill>
                <a:schemeClr val="dk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8313738" y="4337684"/>
            <a:ext cx="2647950" cy="3492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dk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数据挖掘</a:t>
            </a:r>
            <a:endParaRPr lang="zh-CN" altLang="en-US" sz="2000" b="1">
              <a:solidFill>
                <a:schemeClr val="dk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9"/>
            </p:custDataLst>
          </p:nvPr>
        </p:nvSpPr>
        <p:spPr>
          <a:xfrm>
            <a:off x="4900613" y="4797424"/>
            <a:ext cx="2647950" cy="121856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dk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通过数据可视化工具，将复杂的数据转化为直观的图表，便于理解和分析。</a:t>
            </a:r>
            <a:endParaRPr lang="zh-CN" altLang="en-US" sz="1400">
              <a:solidFill>
                <a:schemeClr val="dk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10"/>
            </p:custDataLst>
          </p:nvPr>
        </p:nvSpPr>
        <p:spPr>
          <a:xfrm>
            <a:off x="4900613" y="4337684"/>
            <a:ext cx="2647950" cy="3492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dk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数据可视化</a:t>
            </a:r>
            <a:endParaRPr lang="zh-CN" altLang="en-US" sz="2000" b="1">
              <a:solidFill>
                <a:schemeClr val="dk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项目管理能力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/>
              <a:t>有效地组织和管理质量改进项目</a:t>
            </a:r>
            <a:endParaRPr lang="zh-CN" altLang="en-US" dirty="0"/>
          </a:p>
        </p:txBody>
      </p:sp>
      <p:sp>
        <p:nvSpPr>
          <p:cNvPr id="6" name="矩形: 圆角 2"/>
          <p:cNvSpPr/>
          <p:nvPr>
            <p:custDataLst>
              <p:tags r:id="rId2"/>
            </p:custDataLst>
          </p:nvPr>
        </p:nvSpPr>
        <p:spPr>
          <a:xfrm>
            <a:off x="692367" y="3242635"/>
            <a:ext cx="2883556" cy="2439940"/>
          </a:xfrm>
          <a:prstGeom prst="roundRect">
            <a:avLst>
              <a:gd name="adj" fmla="val 7221"/>
            </a:avLst>
          </a:prstGeom>
          <a:solidFill>
            <a:schemeClr val="tx1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4498" tIns="246529" rIns="314498" bIns="137838" rtlCol="0" anchor="ctr"/>
          <a:p>
            <a:pPr algn="just" fontAlgn="b">
              <a:lnSpc>
                <a:spcPct val="150000"/>
              </a:lnSpc>
            </a:pPr>
            <a:r>
              <a:rPr lang="zh-CN" altLang="zh-CN" dirty="0">
                <a:solidFill>
                  <a:schemeClr val="bg1"/>
                </a:solidFill>
                <a:latin typeface="+mn-ea"/>
                <a:cs typeface="+mn-ea"/>
                <a:sym typeface="+mn-ea"/>
              </a:rPr>
              <a:t>明确项目目标、范围、时间表和预算，制定详细的项目计划，确保项目按计划进行。</a:t>
            </a:r>
            <a:endParaRPr lang="zh-CN" altLang="zh-CN" dirty="0">
              <a:solidFill>
                <a:schemeClr val="bg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1" name="矩形: 圆角 4"/>
          <p:cNvSpPr/>
          <p:nvPr>
            <p:custDataLst>
              <p:tags r:id="rId3"/>
            </p:custDataLst>
          </p:nvPr>
        </p:nvSpPr>
        <p:spPr>
          <a:xfrm>
            <a:off x="692367" y="2883867"/>
            <a:ext cx="1542802" cy="53973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52400" dist="38100" dir="2700000" algn="tl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项目规划</a:t>
            </a:r>
            <a:endParaRPr lang="zh-CN" altLang="en-US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2" name="矩形: 圆角 6"/>
          <p:cNvSpPr/>
          <p:nvPr>
            <p:custDataLst>
              <p:tags r:id="rId4"/>
            </p:custDataLst>
          </p:nvPr>
        </p:nvSpPr>
        <p:spPr>
          <a:xfrm>
            <a:off x="4301000" y="3242635"/>
            <a:ext cx="2883556" cy="2439940"/>
          </a:xfrm>
          <a:prstGeom prst="roundRect">
            <a:avLst>
              <a:gd name="adj" fmla="val 7221"/>
            </a:avLst>
          </a:prstGeom>
          <a:solidFill>
            <a:schemeClr val="tx1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4498" tIns="246529" rIns="314498" bIns="137838" rtlCol="0" anchor="ctr"/>
          <a:p>
            <a:pPr algn="just" fontAlgn="b">
              <a:lnSpc>
                <a:spcPct val="150000"/>
              </a:lnSpc>
            </a:pPr>
            <a:r>
              <a:rPr lang="zh-CN" altLang="zh-CN" dirty="0">
                <a:solidFill>
                  <a:schemeClr val="bg1"/>
                </a:solidFill>
                <a:latin typeface="+mn-ea"/>
                <a:cs typeface="+mn-ea"/>
                <a:sym typeface="+mn-ea"/>
              </a:rPr>
              <a:t>组建一支高效的项目团队，明确团队成员的角色和职责，确保团队成员之间的沟通和协作。</a:t>
            </a:r>
            <a:endParaRPr lang="zh-CN" altLang="zh-CN" dirty="0">
              <a:solidFill>
                <a:schemeClr val="bg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6" name="矩形: 圆角 8"/>
          <p:cNvSpPr/>
          <p:nvPr>
            <p:custDataLst>
              <p:tags r:id="rId5"/>
            </p:custDataLst>
          </p:nvPr>
        </p:nvSpPr>
        <p:spPr>
          <a:xfrm>
            <a:off x="4301000" y="2883867"/>
            <a:ext cx="1542802" cy="53973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52400" dist="38100" dir="2700000" algn="tl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团队建设</a:t>
            </a:r>
            <a:endParaRPr lang="zh-CN" altLang="en-US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18" name="图片 17" descr="/data/temp/f7754752-d5d4-11ee-99fe-c24635a1d63f.jpg@base@tag=imgScale&amp;m=1&amp;w=550&amp;h=550&amp;q=95f7754752-d5d4-11ee-99fe-c24635a1d63f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/>
          <a:srcRect t="5498"/>
          <a:stretch>
            <a:fillRect/>
          </a:stretch>
        </p:blipFill>
        <p:spPr>
          <a:xfrm>
            <a:off x="5925297" y="1509119"/>
            <a:ext cx="1979960" cy="1979960"/>
          </a:xfrm>
          <a:prstGeom prst="ellipse">
            <a:avLst/>
          </a:prstGeom>
          <a:noFill/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0" name="矩形: 圆角 7"/>
          <p:cNvSpPr/>
          <p:nvPr>
            <p:custDataLst>
              <p:tags r:id="rId8"/>
            </p:custDataLst>
          </p:nvPr>
        </p:nvSpPr>
        <p:spPr>
          <a:xfrm>
            <a:off x="7892487" y="3242635"/>
            <a:ext cx="2883556" cy="2439940"/>
          </a:xfrm>
          <a:prstGeom prst="roundRect">
            <a:avLst>
              <a:gd name="adj" fmla="val 7221"/>
            </a:avLst>
          </a:prstGeom>
          <a:solidFill>
            <a:schemeClr val="tx1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4498" tIns="246529" rIns="314498" bIns="137838" rtlCol="0" anchor="ctr"/>
          <a:p>
            <a:pPr algn="just" fontAlgn="b">
              <a:lnSpc>
                <a:spcPct val="150000"/>
              </a:lnSpc>
            </a:pPr>
            <a:r>
              <a:rPr lang="zh-CN" altLang="zh-CN" dirty="0">
                <a:solidFill>
                  <a:schemeClr val="bg1"/>
                </a:solidFill>
                <a:latin typeface="+mn-ea"/>
                <a:cs typeface="+mn-ea"/>
                <a:sym typeface="+mn-ea"/>
              </a:rPr>
              <a:t>识别和评估项目风险，制定相应的风险应对措施，确保项目在面临风险时能够及时应对。</a:t>
            </a:r>
            <a:endParaRPr lang="zh-CN" altLang="zh-CN" dirty="0">
              <a:solidFill>
                <a:schemeClr val="bg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1" name="矩形: 圆角 9"/>
          <p:cNvSpPr/>
          <p:nvPr>
            <p:custDataLst>
              <p:tags r:id="rId9"/>
            </p:custDataLst>
          </p:nvPr>
        </p:nvSpPr>
        <p:spPr>
          <a:xfrm>
            <a:off x="7892487" y="2883867"/>
            <a:ext cx="1542802" cy="53973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52400" dist="38100" dir="2700000" algn="tl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风险管理</a:t>
            </a:r>
            <a:endParaRPr lang="zh-CN" altLang="en-US" b="1" dirty="0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22" name="图片 21" descr="/data/temp/f7754829-d5d4-11ee-99fe-c24635a1d63f.jpg@base@tag=imgScale&amp;m=1&amp;w=550&amp;h=550&amp;q=95f7754829-d5d4-11ee-99fe-c24635a1d63f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/>
          <a:srcRect/>
          <a:stretch>
            <a:fillRect/>
          </a:stretch>
        </p:blipFill>
        <p:spPr>
          <a:xfrm>
            <a:off x="9516785" y="1509119"/>
            <a:ext cx="1979960" cy="1979960"/>
          </a:xfrm>
          <a:prstGeom prst="ellipse">
            <a:avLst/>
          </a:prstGeom>
          <a:noFill/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3" name="图片 22" descr="/data/temp/f77547cc-d5d4-11ee-99fe-c24635a1d63f.jpg@base@tag=imgScale&amp;m=1&amp;w=550&amp;h=550&amp;q=95f77547cc-d5d4-11ee-99fe-c24635a1d63f"/>
          <p:cNvPicPr>
            <a:picLocks noChangeAspect="1"/>
          </p:cNvPicPr>
          <p:nvPr>
            <p:custDataLst>
              <p:tags r:id="rId12"/>
            </p:custDataLst>
          </p:nvPr>
        </p:nvPicPr>
        <p:blipFill rotWithShape="1">
          <a:blip r:embed="rId13"/>
          <a:srcRect l="10364" t="7636" r="9091" b="11818"/>
          <a:stretch>
            <a:fillRect/>
          </a:stretch>
        </p:blipFill>
        <p:spPr>
          <a:xfrm>
            <a:off x="2316664" y="1509119"/>
            <a:ext cx="1979960" cy="1979960"/>
          </a:xfrm>
          <a:prstGeom prst="ellipse">
            <a:avLst/>
          </a:prstGeom>
          <a:noFill/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9430" y="-100"/>
            <a:ext cx="10800000" cy="705600"/>
          </a:xfrm>
        </p:spPr>
        <p:txBody>
          <a:bodyPr/>
          <a:lstStyle/>
          <a:p>
            <a:r>
              <a:rPr lang="zh-CN" altLang="en-US" dirty="0">
                <a:sym typeface="+mn-ea"/>
              </a:rPr>
              <a:t>项目管理能力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/>
              <a:t>确保项目的顺利进行和成果的实现</a:t>
            </a:r>
            <a:endParaRPr lang="zh-CN" altLang="en-US"/>
          </a:p>
        </p:txBody>
      </p:sp>
      <p:sp>
        <p:nvSpPr>
          <p:cNvPr id="5" name="矩形: 圆角 2"/>
          <p:cNvSpPr/>
          <p:nvPr>
            <p:custDataLst>
              <p:tags r:id="rId2"/>
            </p:custDataLst>
          </p:nvPr>
        </p:nvSpPr>
        <p:spPr>
          <a:xfrm>
            <a:off x="682942" y="2558334"/>
            <a:ext cx="3230435" cy="3105333"/>
          </a:xfrm>
          <a:prstGeom prst="roundRect">
            <a:avLst>
              <a:gd name="adj" fmla="val 0"/>
            </a:avLst>
          </a:prstGeom>
          <a:solidFill>
            <a:schemeClr val="tx1">
              <a:lumMod val="40000"/>
              <a:lumOff val="60000"/>
              <a:alpha val="1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p>
            <a:endParaRPr lang="zh-CN" altLang="en-US" sz="144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947753" y="3791577"/>
            <a:ext cx="2702719" cy="16053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+mn-ea"/>
              </a:rPr>
              <a:t>质量总监需要制定详细的项目计划，包括时间表、资源分配、风险评估等，以确保项目按计划进行。</a:t>
            </a:r>
            <a:endParaRPr lang="zh-CN" altLang="en-US" sz="16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7" name="圆角矩形 6"/>
          <p:cNvSpPr/>
          <p:nvPr>
            <p:custDataLst>
              <p:tags r:id="rId4"/>
            </p:custDataLst>
          </p:nvPr>
        </p:nvSpPr>
        <p:spPr>
          <a:xfrm>
            <a:off x="947753" y="2121428"/>
            <a:ext cx="694096" cy="680125"/>
          </a:xfrm>
          <a:prstGeom prst="roundRect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latin typeface="+mn-ea"/>
                <a:cs typeface="+mn-ea"/>
                <a:sym typeface="+mn-ea"/>
              </a:rPr>
              <a:t>01</a:t>
            </a:r>
            <a:endParaRPr lang="en-US" altLang="zh-CN" sz="2000" b="1" dirty="0">
              <a:latin typeface="+mn-ea"/>
              <a:cs typeface="+mn-ea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950928" y="2976824"/>
            <a:ext cx="2703989" cy="4553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>
                <a:solidFill>
                  <a:schemeClr val="accent4">
                    <a:lumMod val="50000"/>
                  </a:schemeClr>
                </a:solidFill>
                <a:latin typeface="+mn-ea"/>
                <a:cs typeface="+mn-ea"/>
              </a:rPr>
              <a:t>制定项目计划</a:t>
            </a:r>
            <a:endParaRPr lang="zh-CN" altLang="en-US" sz="2200" b="1">
              <a:solidFill>
                <a:schemeClr val="accent4">
                  <a:lumMod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0" name="矩形: 圆角 2"/>
          <p:cNvSpPr/>
          <p:nvPr>
            <p:custDataLst>
              <p:tags r:id="rId6"/>
            </p:custDataLst>
          </p:nvPr>
        </p:nvSpPr>
        <p:spPr>
          <a:xfrm>
            <a:off x="4467765" y="2558334"/>
            <a:ext cx="3230435" cy="3105333"/>
          </a:xfrm>
          <a:prstGeom prst="roundRect">
            <a:avLst>
              <a:gd name="adj" fmla="val 0"/>
            </a:avLst>
          </a:prstGeom>
          <a:solidFill>
            <a:schemeClr val="tx1">
              <a:lumMod val="40000"/>
              <a:lumOff val="60000"/>
              <a:alpha val="1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p>
            <a:endParaRPr lang="zh-CN" altLang="en-US" sz="144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矩形 10"/>
          <p:cNvSpPr/>
          <p:nvPr>
            <p:custDataLst>
              <p:tags r:id="rId7"/>
            </p:custDataLst>
          </p:nvPr>
        </p:nvSpPr>
        <p:spPr>
          <a:xfrm>
            <a:off x="4732575" y="3796657"/>
            <a:ext cx="2702719" cy="16053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+mn-ea"/>
              </a:rPr>
              <a:t>质量总监需要定期监控项目的进度，及时发现和解决问题，确保项目按计划进行。</a:t>
            </a:r>
            <a:endParaRPr lang="zh-CN" altLang="en-US" sz="16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12" name="圆角矩形 11"/>
          <p:cNvSpPr/>
          <p:nvPr>
            <p:custDataLst>
              <p:tags r:id="rId8"/>
            </p:custDataLst>
          </p:nvPr>
        </p:nvSpPr>
        <p:spPr>
          <a:xfrm>
            <a:off x="4732575" y="2121428"/>
            <a:ext cx="694096" cy="680125"/>
          </a:xfrm>
          <a:prstGeom prst="roundRect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latin typeface="+mn-ea"/>
                <a:cs typeface="+mn-ea"/>
                <a:sym typeface="+mn-ea"/>
              </a:rPr>
              <a:t>02</a:t>
            </a:r>
            <a:endParaRPr lang="en-US" altLang="zh-CN" sz="2000" b="1" dirty="0">
              <a:latin typeface="+mn-ea"/>
              <a:cs typeface="+mn-ea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9"/>
            </p:custDataLst>
          </p:nvPr>
        </p:nvSpPr>
        <p:spPr>
          <a:xfrm>
            <a:off x="4738290" y="2988889"/>
            <a:ext cx="2703989" cy="4432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>
                <a:solidFill>
                  <a:schemeClr val="accent4">
                    <a:lumMod val="50000"/>
                  </a:schemeClr>
                </a:solidFill>
                <a:latin typeface="+mn-ea"/>
                <a:cs typeface="+mn-ea"/>
              </a:rPr>
              <a:t>监控项目进度</a:t>
            </a:r>
            <a:endParaRPr lang="zh-CN" altLang="en-US" sz="2200" b="1">
              <a:solidFill>
                <a:schemeClr val="accent4">
                  <a:lumMod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63" name="矩形: 圆角 2"/>
          <p:cNvSpPr/>
          <p:nvPr>
            <p:custDataLst>
              <p:tags r:id="rId10"/>
            </p:custDataLst>
          </p:nvPr>
        </p:nvSpPr>
        <p:spPr>
          <a:xfrm>
            <a:off x="8252587" y="2558334"/>
            <a:ext cx="3230435" cy="3105333"/>
          </a:xfrm>
          <a:prstGeom prst="roundRect">
            <a:avLst>
              <a:gd name="adj" fmla="val 0"/>
            </a:avLst>
          </a:prstGeom>
          <a:solidFill>
            <a:schemeClr val="tx1">
              <a:lumMod val="40000"/>
              <a:lumOff val="60000"/>
              <a:alpha val="1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p>
            <a:endParaRPr lang="zh-CN" altLang="en-US" sz="144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矩形 13"/>
          <p:cNvSpPr/>
          <p:nvPr>
            <p:custDataLst>
              <p:tags r:id="rId11"/>
            </p:custDataLst>
          </p:nvPr>
        </p:nvSpPr>
        <p:spPr>
          <a:xfrm>
            <a:off x="8517398" y="3791577"/>
            <a:ext cx="2702719" cy="16053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+mn-ea"/>
              </a:rPr>
              <a:t>质量总监需要协调团队资源，确保团队成员能够高效地合作，共同完成项目任务。</a:t>
            </a:r>
            <a:endParaRPr lang="zh-CN" altLang="en-US" sz="16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65" name="圆角矩形 64"/>
          <p:cNvSpPr/>
          <p:nvPr>
            <p:custDataLst>
              <p:tags r:id="rId12"/>
            </p:custDataLst>
          </p:nvPr>
        </p:nvSpPr>
        <p:spPr>
          <a:xfrm>
            <a:off x="8517398" y="2121428"/>
            <a:ext cx="694096" cy="680125"/>
          </a:xfrm>
          <a:prstGeom prst="roundRect">
            <a:avLst>
              <a:gd name="adj" fmla="val 0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latin typeface="+mn-ea"/>
                <a:cs typeface="+mn-ea"/>
                <a:sym typeface="+mn-ea"/>
              </a:rPr>
              <a:t>03</a:t>
            </a:r>
            <a:endParaRPr lang="en-US" altLang="zh-CN" sz="2000" b="1" dirty="0">
              <a:latin typeface="+mn-ea"/>
              <a:cs typeface="+mn-ea"/>
              <a:sym typeface="+mn-ea"/>
            </a:endParaRPr>
          </a:p>
        </p:txBody>
      </p:sp>
      <p:cxnSp>
        <p:nvCxnSpPr>
          <p:cNvPr id="15" name="直接连接符 14"/>
          <p:cNvCxnSpPr/>
          <p:nvPr>
            <p:custDataLst>
              <p:tags r:id="rId13"/>
            </p:custDataLst>
          </p:nvPr>
        </p:nvCxnSpPr>
        <p:spPr>
          <a:xfrm flipV="1">
            <a:off x="868373" y="3595985"/>
            <a:ext cx="2844332" cy="0"/>
          </a:xfrm>
          <a:prstGeom prst="line">
            <a:avLst/>
          </a:prstGeom>
          <a:ln w="22225">
            <a:solidFill>
              <a:schemeClr val="accent4">
                <a:lumMod val="50000"/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>
            <p:custDataLst>
              <p:tags r:id="rId14"/>
            </p:custDataLst>
          </p:nvPr>
        </p:nvCxnSpPr>
        <p:spPr>
          <a:xfrm>
            <a:off x="4653195" y="3595985"/>
            <a:ext cx="2844332" cy="0"/>
          </a:xfrm>
          <a:prstGeom prst="line">
            <a:avLst/>
          </a:prstGeom>
          <a:ln w="22225">
            <a:solidFill>
              <a:schemeClr val="accent4">
                <a:lumMod val="50000"/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>
            <p:custDataLst>
              <p:tags r:id="rId15"/>
            </p:custDataLst>
          </p:nvPr>
        </p:nvCxnSpPr>
        <p:spPr>
          <a:xfrm flipV="1">
            <a:off x="8438018" y="3595985"/>
            <a:ext cx="2844332" cy="0"/>
          </a:xfrm>
          <a:prstGeom prst="line">
            <a:avLst/>
          </a:prstGeom>
          <a:ln w="22225">
            <a:solidFill>
              <a:schemeClr val="accent4">
                <a:lumMod val="50000"/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矩形 17"/>
          <p:cNvSpPr/>
          <p:nvPr>
            <p:custDataLst>
              <p:tags r:id="rId16"/>
            </p:custDataLst>
          </p:nvPr>
        </p:nvSpPr>
        <p:spPr>
          <a:xfrm>
            <a:off x="8517398" y="2993970"/>
            <a:ext cx="2703989" cy="4432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 dirty="0">
                <a:solidFill>
                  <a:schemeClr val="accent4">
                    <a:lumMod val="50000"/>
                  </a:schemeClr>
                </a:solidFill>
                <a:latin typeface="+mn-ea"/>
                <a:cs typeface="+mn-ea"/>
              </a:rPr>
              <a:t>协调团队资源</a:t>
            </a:r>
            <a:endParaRPr lang="zh-CN" altLang="en-US" sz="2200" b="1" dirty="0">
              <a:solidFill>
                <a:schemeClr val="accent4">
                  <a:lumMod val="50000"/>
                </a:schemeClr>
              </a:solidFill>
              <a:latin typeface="+mn-ea"/>
              <a:cs typeface="+mn-ea"/>
            </a:endParaRPr>
          </a:p>
        </p:txBody>
      </p:sp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沟通能力</a:t>
            </a:r>
            <a:r>
              <a:rPr lang="en-US" altLang="zh-CN"/>
              <a:t>-</a:t>
            </a:r>
            <a:r>
              <a:rPr lang="zh-CN" altLang="en-US"/>
              <a:t>与各个层级的员工进行有效沟通</a:t>
            </a:r>
            <a:endParaRPr lang="zh-CN" altLang="en-US"/>
          </a:p>
        </p:txBody>
      </p:sp>
      <p:pic>
        <p:nvPicPr>
          <p:cNvPr id="17" name="图片 16" descr="/data/temp/f875681b-d5d4-11ee-99fe-c24635a1d63f.jpg@base@tag=imgScale&amp;m=1&amp;w=458&amp;h=414&amp;q=95f875681b-d5d4-11ee-99fe-c24635a1d63f"/>
          <p:cNvPicPr/>
          <p:nvPr>
            <p:custDataLst>
              <p:tags r:id="rId2"/>
            </p:custDataLst>
          </p:nvPr>
        </p:nvPicPr>
        <p:blipFill rotWithShape="1">
          <a:blip r:embed="rId3"/>
          <a:srcRect l="3513" r="3513"/>
          <a:stretch>
            <a:fillRect/>
          </a:stretch>
        </p:blipFill>
        <p:spPr>
          <a:xfrm>
            <a:off x="5717617" y="1876662"/>
            <a:ext cx="1737384" cy="1572421"/>
          </a:xfrm>
          <a:custGeom>
            <a:avLst/>
            <a:gdLst>
              <a:gd name="connsiteX0" fmla="*/ 535250 w 1648801"/>
              <a:gd name="connsiteY0" fmla="*/ 0 h 1492249"/>
              <a:gd name="connsiteX1" fmla="*/ 1113531 w 1648801"/>
              <a:gd name="connsiteY1" fmla="*/ 0 h 1492249"/>
              <a:gd name="connsiteX2" fmla="*/ 1325978 w 1648801"/>
              <a:gd name="connsiteY2" fmla="*/ 122643 h 1492249"/>
              <a:gd name="connsiteX3" fmla="*/ 1615122 w 1648801"/>
              <a:gd name="connsiteY3" fmla="*/ 623448 h 1492249"/>
              <a:gd name="connsiteX4" fmla="*/ 1615142 w 1648801"/>
              <a:gd name="connsiteY4" fmla="*/ 868768 h 1492249"/>
              <a:gd name="connsiteX5" fmla="*/ 1325997 w 1648801"/>
              <a:gd name="connsiteY5" fmla="*/ 1369572 h 1492249"/>
              <a:gd name="connsiteX6" fmla="*/ 1113552 w 1648801"/>
              <a:gd name="connsiteY6" fmla="*/ 1492249 h 1492249"/>
              <a:gd name="connsiteX7" fmla="*/ 535271 w 1648801"/>
              <a:gd name="connsiteY7" fmla="*/ 1492249 h 1492249"/>
              <a:gd name="connsiteX8" fmla="*/ 322824 w 1648801"/>
              <a:gd name="connsiteY8" fmla="*/ 1369606 h 1492249"/>
              <a:gd name="connsiteX9" fmla="*/ 33680 w 1648801"/>
              <a:gd name="connsiteY9" fmla="*/ 868802 h 1492249"/>
              <a:gd name="connsiteX10" fmla="*/ 33660 w 1648801"/>
              <a:gd name="connsiteY10" fmla="*/ 623482 h 1492249"/>
              <a:gd name="connsiteX11" fmla="*/ 322804 w 1648801"/>
              <a:gd name="connsiteY11" fmla="*/ 122677 h 1492249"/>
              <a:gd name="connsiteX12" fmla="*/ 535250 w 1648801"/>
              <a:gd name="connsiteY12" fmla="*/ 0 h 149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8801" h="1492249">
                <a:moveTo>
                  <a:pt x="535250" y="0"/>
                </a:moveTo>
                <a:cubicBezTo>
                  <a:pt x="625034" y="1"/>
                  <a:pt x="1023748" y="1"/>
                  <a:pt x="1113531" y="0"/>
                </a:cubicBezTo>
                <a:cubicBezTo>
                  <a:pt x="1203315" y="1"/>
                  <a:pt x="1281085" y="44890"/>
                  <a:pt x="1325978" y="122643"/>
                </a:cubicBezTo>
                <a:cubicBezTo>
                  <a:pt x="1370870" y="200399"/>
                  <a:pt x="1570230" y="545694"/>
                  <a:pt x="1615122" y="623448"/>
                </a:cubicBezTo>
                <a:cubicBezTo>
                  <a:pt x="1660014" y="701203"/>
                  <a:pt x="1660034" y="791015"/>
                  <a:pt x="1615142" y="868768"/>
                </a:cubicBezTo>
                <a:cubicBezTo>
                  <a:pt x="1570249" y="946524"/>
                  <a:pt x="1370889" y="1291819"/>
                  <a:pt x="1325997" y="1369572"/>
                </a:cubicBezTo>
                <a:cubicBezTo>
                  <a:pt x="1281105" y="1447328"/>
                  <a:pt x="1203335" y="1492250"/>
                  <a:pt x="1113552" y="1492249"/>
                </a:cubicBezTo>
                <a:cubicBezTo>
                  <a:pt x="1023769" y="1492250"/>
                  <a:pt x="625055" y="1492250"/>
                  <a:pt x="535271" y="1492249"/>
                </a:cubicBezTo>
                <a:cubicBezTo>
                  <a:pt x="445487" y="1492250"/>
                  <a:pt x="367716" y="1447361"/>
                  <a:pt x="322824" y="1369606"/>
                </a:cubicBezTo>
                <a:cubicBezTo>
                  <a:pt x="277932" y="1291852"/>
                  <a:pt x="78572" y="946557"/>
                  <a:pt x="33680" y="868802"/>
                </a:cubicBezTo>
                <a:cubicBezTo>
                  <a:pt x="-11212" y="791048"/>
                  <a:pt x="-11232" y="701236"/>
                  <a:pt x="33660" y="623482"/>
                </a:cubicBezTo>
                <a:cubicBezTo>
                  <a:pt x="78552" y="545727"/>
                  <a:pt x="277912" y="200433"/>
                  <a:pt x="322804" y="122677"/>
                </a:cubicBezTo>
                <a:cubicBezTo>
                  <a:pt x="367697" y="44924"/>
                  <a:pt x="445466" y="1"/>
                  <a:pt x="535250" y="0"/>
                </a:cubicBezTo>
                <a:close/>
              </a:path>
            </a:pathLst>
          </a:custGeom>
          <a:ln w="76200">
            <a:solidFill>
              <a:schemeClr val="accent1">
                <a:alpha val="65000"/>
              </a:schemeClr>
            </a:solidFill>
          </a:ln>
        </p:spPr>
      </p:pic>
      <p:pic>
        <p:nvPicPr>
          <p:cNvPr id="18" name="图片 17" descr="/data/temp/f8756867-d5d4-11ee-99fe-c24635a1d63f.jpg@base@tag=imgScale&amp;m=1&amp;w=458&amp;h=414&amp;q=95f8756867-d5d4-11ee-99fe-c24635a1d63f"/>
          <p:cNvPicPr/>
          <p:nvPr>
            <p:custDataLst>
              <p:tags r:id="rId4"/>
            </p:custDataLst>
          </p:nvPr>
        </p:nvPicPr>
        <p:blipFill rotWithShape="1">
          <a:blip r:embed="rId5"/>
          <a:srcRect l="8903" r="8903" b="11594"/>
          <a:stretch>
            <a:fillRect/>
          </a:stretch>
        </p:blipFill>
        <p:spPr>
          <a:xfrm>
            <a:off x="4122445" y="2838182"/>
            <a:ext cx="1737384" cy="1572421"/>
          </a:xfrm>
          <a:custGeom>
            <a:avLst/>
            <a:gdLst>
              <a:gd name="connsiteX0" fmla="*/ 535250 w 1648801"/>
              <a:gd name="connsiteY0" fmla="*/ 0 h 1492249"/>
              <a:gd name="connsiteX1" fmla="*/ 1113531 w 1648801"/>
              <a:gd name="connsiteY1" fmla="*/ 0 h 1492249"/>
              <a:gd name="connsiteX2" fmla="*/ 1325978 w 1648801"/>
              <a:gd name="connsiteY2" fmla="*/ 122643 h 1492249"/>
              <a:gd name="connsiteX3" fmla="*/ 1615122 w 1648801"/>
              <a:gd name="connsiteY3" fmla="*/ 623448 h 1492249"/>
              <a:gd name="connsiteX4" fmla="*/ 1615142 w 1648801"/>
              <a:gd name="connsiteY4" fmla="*/ 868768 h 1492249"/>
              <a:gd name="connsiteX5" fmla="*/ 1325997 w 1648801"/>
              <a:gd name="connsiteY5" fmla="*/ 1369572 h 1492249"/>
              <a:gd name="connsiteX6" fmla="*/ 1113552 w 1648801"/>
              <a:gd name="connsiteY6" fmla="*/ 1492249 h 1492249"/>
              <a:gd name="connsiteX7" fmla="*/ 535271 w 1648801"/>
              <a:gd name="connsiteY7" fmla="*/ 1492249 h 1492249"/>
              <a:gd name="connsiteX8" fmla="*/ 322824 w 1648801"/>
              <a:gd name="connsiteY8" fmla="*/ 1369606 h 1492249"/>
              <a:gd name="connsiteX9" fmla="*/ 33680 w 1648801"/>
              <a:gd name="connsiteY9" fmla="*/ 868802 h 1492249"/>
              <a:gd name="connsiteX10" fmla="*/ 33660 w 1648801"/>
              <a:gd name="connsiteY10" fmla="*/ 623482 h 1492249"/>
              <a:gd name="connsiteX11" fmla="*/ 322804 w 1648801"/>
              <a:gd name="connsiteY11" fmla="*/ 122677 h 1492249"/>
              <a:gd name="connsiteX12" fmla="*/ 535250 w 1648801"/>
              <a:gd name="connsiteY12" fmla="*/ 0 h 149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8801" h="1492249">
                <a:moveTo>
                  <a:pt x="535250" y="0"/>
                </a:moveTo>
                <a:cubicBezTo>
                  <a:pt x="625034" y="1"/>
                  <a:pt x="1023748" y="1"/>
                  <a:pt x="1113531" y="0"/>
                </a:cubicBezTo>
                <a:cubicBezTo>
                  <a:pt x="1203315" y="1"/>
                  <a:pt x="1281085" y="44890"/>
                  <a:pt x="1325978" y="122643"/>
                </a:cubicBezTo>
                <a:cubicBezTo>
                  <a:pt x="1370870" y="200399"/>
                  <a:pt x="1570230" y="545694"/>
                  <a:pt x="1615122" y="623448"/>
                </a:cubicBezTo>
                <a:cubicBezTo>
                  <a:pt x="1660014" y="701203"/>
                  <a:pt x="1660034" y="791015"/>
                  <a:pt x="1615142" y="868768"/>
                </a:cubicBezTo>
                <a:cubicBezTo>
                  <a:pt x="1570249" y="946524"/>
                  <a:pt x="1370889" y="1291819"/>
                  <a:pt x="1325997" y="1369572"/>
                </a:cubicBezTo>
                <a:cubicBezTo>
                  <a:pt x="1281105" y="1447328"/>
                  <a:pt x="1203335" y="1492250"/>
                  <a:pt x="1113552" y="1492249"/>
                </a:cubicBezTo>
                <a:cubicBezTo>
                  <a:pt x="1023769" y="1492250"/>
                  <a:pt x="625055" y="1492250"/>
                  <a:pt x="535271" y="1492249"/>
                </a:cubicBezTo>
                <a:cubicBezTo>
                  <a:pt x="445487" y="1492250"/>
                  <a:pt x="367716" y="1447361"/>
                  <a:pt x="322824" y="1369606"/>
                </a:cubicBezTo>
                <a:cubicBezTo>
                  <a:pt x="277932" y="1291852"/>
                  <a:pt x="78572" y="946557"/>
                  <a:pt x="33680" y="868802"/>
                </a:cubicBezTo>
                <a:cubicBezTo>
                  <a:pt x="-11212" y="791048"/>
                  <a:pt x="-11232" y="701236"/>
                  <a:pt x="33660" y="623482"/>
                </a:cubicBezTo>
                <a:cubicBezTo>
                  <a:pt x="78552" y="545727"/>
                  <a:pt x="277912" y="200433"/>
                  <a:pt x="322804" y="122677"/>
                </a:cubicBezTo>
                <a:cubicBezTo>
                  <a:pt x="367697" y="44924"/>
                  <a:pt x="445466" y="1"/>
                  <a:pt x="535250" y="0"/>
                </a:cubicBezTo>
                <a:close/>
              </a:path>
            </a:pathLst>
          </a:custGeom>
          <a:ln w="76200">
            <a:solidFill>
              <a:schemeClr val="accent1">
                <a:alpha val="65000"/>
              </a:schemeClr>
            </a:solidFill>
          </a:ln>
        </p:spPr>
      </p:pic>
      <p:pic>
        <p:nvPicPr>
          <p:cNvPr id="19" name="图片 18" descr="/data/temp/f87568bf-d5d4-11ee-99fe-c24635a1d63f.jpg@base@tag=imgScale&amp;m=1&amp;w=458&amp;h=414&amp;q=95f87568bf-d5d4-11ee-99fe-c24635a1d63f"/>
          <p:cNvPicPr/>
          <p:nvPr>
            <p:custDataLst>
              <p:tags r:id="rId6"/>
            </p:custDataLst>
          </p:nvPr>
        </p:nvPicPr>
        <p:blipFill rotWithShape="1">
          <a:blip r:embed="rId7"/>
          <a:srcRect l="5266" t="2415" r="5266" b="5072"/>
          <a:stretch>
            <a:fillRect/>
          </a:stretch>
        </p:blipFill>
        <p:spPr>
          <a:xfrm>
            <a:off x="5749735" y="3733458"/>
            <a:ext cx="1737384" cy="1572421"/>
          </a:xfrm>
          <a:custGeom>
            <a:avLst/>
            <a:gdLst>
              <a:gd name="connsiteX0" fmla="*/ 535250 w 1648801"/>
              <a:gd name="connsiteY0" fmla="*/ 0 h 1492249"/>
              <a:gd name="connsiteX1" fmla="*/ 1113531 w 1648801"/>
              <a:gd name="connsiteY1" fmla="*/ 0 h 1492249"/>
              <a:gd name="connsiteX2" fmla="*/ 1325978 w 1648801"/>
              <a:gd name="connsiteY2" fmla="*/ 122643 h 1492249"/>
              <a:gd name="connsiteX3" fmla="*/ 1615122 w 1648801"/>
              <a:gd name="connsiteY3" fmla="*/ 623448 h 1492249"/>
              <a:gd name="connsiteX4" fmla="*/ 1615142 w 1648801"/>
              <a:gd name="connsiteY4" fmla="*/ 868768 h 1492249"/>
              <a:gd name="connsiteX5" fmla="*/ 1325997 w 1648801"/>
              <a:gd name="connsiteY5" fmla="*/ 1369572 h 1492249"/>
              <a:gd name="connsiteX6" fmla="*/ 1113552 w 1648801"/>
              <a:gd name="connsiteY6" fmla="*/ 1492249 h 1492249"/>
              <a:gd name="connsiteX7" fmla="*/ 535271 w 1648801"/>
              <a:gd name="connsiteY7" fmla="*/ 1492249 h 1492249"/>
              <a:gd name="connsiteX8" fmla="*/ 322824 w 1648801"/>
              <a:gd name="connsiteY8" fmla="*/ 1369606 h 1492249"/>
              <a:gd name="connsiteX9" fmla="*/ 33680 w 1648801"/>
              <a:gd name="connsiteY9" fmla="*/ 868802 h 1492249"/>
              <a:gd name="connsiteX10" fmla="*/ 33660 w 1648801"/>
              <a:gd name="connsiteY10" fmla="*/ 623482 h 1492249"/>
              <a:gd name="connsiteX11" fmla="*/ 322804 w 1648801"/>
              <a:gd name="connsiteY11" fmla="*/ 122677 h 1492249"/>
              <a:gd name="connsiteX12" fmla="*/ 535250 w 1648801"/>
              <a:gd name="connsiteY12" fmla="*/ 0 h 149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8801" h="1492249">
                <a:moveTo>
                  <a:pt x="535250" y="0"/>
                </a:moveTo>
                <a:cubicBezTo>
                  <a:pt x="625034" y="1"/>
                  <a:pt x="1023748" y="1"/>
                  <a:pt x="1113531" y="0"/>
                </a:cubicBezTo>
                <a:cubicBezTo>
                  <a:pt x="1203315" y="1"/>
                  <a:pt x="1281085" y="44890"/>
                  <a:pt x="1325978" y="122643"/>
                </a:cubicBezTo>
                <a:cubicBezTo>
                  <a:pt x="1370870" y="200399"/>
                  <a:pt x="1570230" y="545694"/>
                  <a:pt x="1615122" y="623448"/>
                </a:cubicBezTo>
                <a:cubicBezTo>
                  <a:pt x="1660014" y="701203"/>
                  <a:pt x="1660034" y="791015"/>
                  <a:pt x="1615142" y="868768"/>
                </a:cubicBezTo>
                <a:cubicBezTo>
                  <a:pt x="1570249" y="946524"/>
                  <a:pt x="1370889" y="1291819"/>
                  <a:pt x="1325997" y="1369572"/>
                </a:cubicBezTo>
                <a:cubicBezTo>
                  <a:pt x="1281105" y="1447328"/>
                  <a:pt x="1203335" y="1492250"/>
                  <a:pt x="1113552" y="1492249"/>
                </a:cubicBezTo>
                <a:cubicBezTo>
                  <a:pt x="1023769" y="1492250"/>
                  <a:pt x="625055" y="1492250"/>
                  <a:pt x="535271" y="1492249"/>
                </a:cubicBezTo>
                <a:cubicBezTo>
                  <a:pt x="445487" y="1492250"/>
                  <a:pt x="367716" y="1447361"/>
                  <a:pt x="322824" y="1369606"/>
                </a:cubicBezTo>
                <a:cubicBezTo>
                  <a:pt x="277932" y="1291852"/>
                  <a:pt x="78572" y="946557"/>
                  <a:pt x="33680" y="868802"/>
                </a:cubicBezTo>
                <a:cubicBezTo>
                  <a:pt x="-11212" y="791048"/>
                  <a:pt x="-11232" y="701236"/>
                  <a:pt x="33660" y="623482"/>
                </a:cubicBezTo>
                <a:cubicBezTo>
                  <a:pt x="78552" y="545727"/>
                  <a:pt x="277912" y="200433"/>
                  <a:pt x="322804" y="122677"/>
                </a:cubicBezTo>
                <a:cubicBezTo>
                  <a:pt x="367697" y="44924"/>
                  <a:pt x="445466" y="1"/>
                  <a:pt x="535250" y="0"/>
                </a:cubicBezTo>
                <a:close/>
              </a:path>
            </a:pathLst>
          </a:custGeom>
          <a:ln w="76200">
            <a:solidFill>
              <a:schemeClr val="accent1">
                <a:alpha val="65000"/>
              </a:schemeClr>
            </a:solidFill>
          </a:ln>
        </p:spPr>
      </p:pic>
      <p:sp>
        <p:nvSpPr>
          <p:cNvPr id="21" name="矩形 20"/>
          <p:cNvSpPr/>
          <p:nvPr>
            <p:custDataLst>
              <p:tags r:id="rId8"/>
            </p:custDataLst>
          </p:nvPr>
        </p:nvSpPr>
        <p:spPr>
          <a:xfrm>
            <a:off x="738727" y="2717741"/>
            <a:ext cx="3212350" cy="45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100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</a14:hiddenFill>
            </a:ext>
          </a:ex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lIns="0" tIns="0" rIns="0" bIns="0" numCol="1" spcCol="0" rtlCol="0" fromWordArt="0" anchor="b" anchorCtr="0" forceAA="0" compatLnSpc="1">
            <a:noAutofit/>
          </a:bodyPr>
          <a:p>
            <a:pPr lvl="0" algn="l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latin typeface="+mn-ea"/>
                <a:cs typeface="+mn-ea"/>
                <a:sym typeface="+mn-ea"/>
              </a:rPr>
              <a:t>传达公司政策</a:t>
            </a:r>
            <a:endParaRPr lang="zh-CN" altLang="en-US" b="1">
              <a:solidFill>
                <a:schemeClr val="accent4">
                  <a:lumMod val="5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2" name="矩形 21"/>
          <p:cNvSpPr/>
          <p:nvPr>
            <p:custDataLst>
              <p:tags r:id="rId9"/>
            </p:custDataLst>
          </p:nvPr>
        </p:nvSpPr>
        <p:spPr>
          <a:xfrm>
            <a:off x="738058" y="3307232"/>
            <a:ext cx="3213020" cy="1406451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 anchor="t" anchorCtr="0">
            <a:noAutofit/>
          </a:bodyPr>
          <a:p>
            <a:pPr indent="-2286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cs typeface="+mn-ea"/>
              </a:rPr>
              <a:t>质量总监需要向员工传达公司的政策和决策，确保员工了解公司的发展方向和目标。</a:t>
            </a:r>
            <a:endParaRPr lang="zh-CN" altLang="en-US" sz="1600" dirty="0">
              <a:ln>
                <a:noFill/>
                <a:prstDash val="sysDot"/>
              </a:ln>
              <a:solidFill>
                <a:schemeClr val="bg1"/>
              </a:solidFill>
              <a:latin typeface="+mn-ea"/>
              <a:cs typeface="+mn-ea"/>
            </a:endParaRPr>
          </a:p>
        </p:txBody>
      </p:sp>
      <p:cxnSp>
        <p:nvCxnSpPr>
          <p:cNvPr id="23" name="直接连接符 22"/>
          <p:cNvCxnSpPr/>
          <p:nvPr>
            <p:custDataLst>
              <p:tags r:id="rId10"/>
            </p:custDataLst>
          </p:nvPr>
        </p:nvCxnSpPr>
        <p:spPr>
          <a:xfrm>
            <a:off x="730029" y="3276452"/>
            <a:ext cx="3396431" cy="0"/>
          </a:xfrm>
          <a:prstGeom prst="line">
            <a:avLst/>
          </a:prstGeom>
          <a:ln w="9525">
            <a:solidFill>
              <a:schemeClr val="accent4">
                <a:lumMod val="50000"/>
                <a:alpha val="6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矩形 23"/>
          <p:cNvSpPr/>
          <p:nvPr>
            <p:custDataLst>
              <p:tags r:id="rId11"/>
            </p:custDataLst>
          </p:nvPr>
        </p:nvSpPr>
        <p:spPr>
          <a:xfrm>
            <a:off x="7682141" y="1660538"/>
            <a:ext cx="3212711" cy="45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100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</a14:hiddenFill>
            </a:ext>
          </a:ex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lIns="0" tIns="0" rIns="0" bIns="0" numCol="1" spcCol="0" rtlCol="0" fromWordArt="0" anchor="b" anchorCtr="0" forceAA="0" compatLnSpc="1">
            <a:noAutofit/>
          </a:bodyPr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latin typeface="+mn-ea"/>
                <a:cs typeface="+mn-ea"/>
                <a:sym typeface="+mn-ea"/>
              </a:rPr>
              <a:t>倾听员工意见</a:t>
            </a:r>
            <a:endParaRPr lang="zh-CN" altLang="en-US" b="1">
              <a:solidFill>
                <a:schemeClr val="accent4">
                  <a:lumMod val="5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5" name="矩形 24"/>
          <p:cNvSpPr/>
          <p:nvPr>
            <p:custDataLst>
              <p:tags r:id="rId12"/>
            </p:custDataLst>
          </p:nvPr>
        </p:nvSpPr>
        <p:spPr>
          <a:xfrm>
            <a:off x="7682141" y="2250029"/>
            <a:ext cx="3212711" cy="1406451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 anchor="t" anchorCtr="0">
            <a:noAutofit/>
          </a:bodyPr>
          <a:p>
            <a:pPr indent="-228600" algn="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cs typeface="+mn-ea"/>
              </a:rPr>
              <a:t>质量总监需要倾听员工的意见和建议，了解他们的需求和困难，以便更好地解决问题。</a:t>
            </a:r>
            <a:endParaRPr lang="zh-CN" altLang="en-US" sz="1600" dirty="0">
              <a:ln>
                <a:noFill/>
                <a:prstDash val="sysDot"/>
              </a:ln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6" name="矩形 25"/>
          <p:cNvSpPr/>
          <p:nvPr>
            <p:custDataLst>
              <p:tags r:id="rId13"/>
            </p:custDataLst>
          </p:nvPr>
        </p:nvSpPr>
        <p:spPr>
          <a:xfrm>
            <a:off x="7682141" y="4045935"/>
            <a:ext cx="3212711" cy="45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>
                  <a:gsLst>
                    <a:gs pos="100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</a14:hiddenFill>
            </a:ext>
          </a:ex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lIns="0" tIns="0" rIns="0" bIns="0" numCol="1" spcCol="0" rtlCol="0" fromWordArt="0" anchor="b" anchorCtr="0" forceAA="0" compatLnSpc="1">
            <a:noAutofit/>
          </a:bodyPr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latin typeface="+mn-ea"/>
                <a:cs typeface="+mn-ea"/>
                <a:sym typeface="+mn-ea"/>
              </a:rPr>
              <a:t>协调团队工作</a:t>
            </a:r>
            <a:endParaRPr lang="zh-CN" altLang="en-US" b="1">
              <a:solidFill>
                <a:schemeClr val="accent4">
                  <a:lumMod val="5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7" name="矩形 26"/>
          <p:cNvSpPr/>
          <p:nvPr>
            <p:custDataLst>
              <p:tags r:id="rId14"/>
            </p:custDataLst>
          </p:nvPr>
        </p:nvSpPr>
        <p:spPr>
          <a:xfrm>
            <a:off x="7682141" y="4642787"/>
            <a:ext cx="3212711" cy="1406451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0" tIns="0" rIns="0" bIns="0" rtlCol="0" anchor="t" anchorCtr="0">
            <a:noAutofit/>
          </a:bodyPr>
          <a:p>
            <a:pPr indent="-228600" algn="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cs typeface="+mn-ea"/>
              </a:rPr>
              <a:t>质量总监需要协调不同部门和团队的工作，确保各部门之间的合作顺畅，提高工作效率。</a:t>
            </a:r>
            <a:endParaRPr lang="zh-CN" altLang="en-US" sz="1600">
              <a:ln>
                <a:noFill/>
                <a:prstDash val="sysDot"/>
              </a:ln>
              <a:solidFill>
                <a:schemeClr val="bg1"/>
              </a:solidFill>
              <a:latin typeface="+mn-ea"/>
              <a:cs typeface="+mn-ea"/>
            </a:endParaRPr>
          </a:p>
        </p:txBody>
      </p:sp>
      <p:cxnSp>
        <p:nvCxnSpPr>
          <p:cNvPr id="28" name="直接连接符 27"/>
          <p:cNvCxnSpPr/>
          <p:nvPr>
            <p:custDataLst>
              <p:tags r:id="rId15"/>
            </p:custDataLst>
          </p:nvPr>
        </p:nvCxnSpPr>
        <p:spPr>
          <a:xfrm>
            <a:off x="7326171" y="2220588"/>
            <a:ext cx="3569186" cy="0"/>
          </a:xfrm>
          <a:prstGeom prst="line">
            <a:avLst/>
          </a:prstGeom>
          <a:ln w="9525">
            <a:solidFill>
              <a:schemeClr val="accent4">
                <a:lumMod val="50000"/>
                <a:alpha val="6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>
            <p:custDataLst>
              <p:tags r:id="rId16"/>
            </p:custDataLst>
          </p:nvPr>
        </p:nvCxnSpPr>
        <p:spPr>
          <a:xfrm>
            <a:off x="7576421" y="4614684"/>
            <a:ext cx="3315803" cy="0"/>
          </a:xfrm>
          <a:prstGeom prst="line">
            <a:avLst/>
          </a:prstGeom>
          <a:ln w="9525">
            <a:solidFill>
              <a:schemeClr val="accent4">
                <a:lumMod val="50000"/>
                <a:alpha val="6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87325" y="-147320"/>
            <a:ext cx="8082280" cy="720090"/>
          </a:xfrm>
        </p:spPr>
        <p:txBody>
          <a:bodyPr lIns="0" tIns="0" rIns="0" bIns="0" anchor="b" anchorCtr="0">
            <a:normAutofit/>
          </a:bodyPr>
          <a:lstStyle/>
          <a:p>
            <a:pPr algn="l"/>
            <a:r>
              <a:rPr lang="zh-CN" altLang="en-US">
                <a:sym typeface="+mn-ea"/>
              </a:rPr>
              <a:t>沟通能力</a:t>
            </a:r>
            <a:r>
              <a:rPr lang="en-US" altLang="zh-CN">
                <a:sym typeface="+mn-ea"/>
              </a:rPr>
              <a:t>-</a:t>
            </a:r>
            <a:r>
              <a:rPr lang="zh-CN" altLang="en-US" dirty="0"/>
              <a:t>协调各方资源，推动质量工作的开展</a:t>
            </a:r>
            <a:endParaRPr lang="zh-CN" altLang="en-US" dirty="0"/>
          </a:p>
        </p:txBody>
      </p:sp>
      <p:pic>
        <p:nvPicPr>
          <p:cNvPr id="9" name="http://photo-static-api.fotomore.com/creative/vcg/veer/400/new/VCG41N531480994.jpg?uid=386&amp;timestamp=1685070879&amp;sign=638fe59e20d56783b78d4e80af2eb419" descr="/data/temp/f84386c1-d5d4-11ee-99fe-c24635a1d63f.jpg@base@tag=imgScale&amp;m=1&amp;w=1309&amp;h=1904&amp;q=95f84386c1-d5d4-11ee-99fe-c24635a1d63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6565" r="6565"/>
          <a:stretch>
            <a:fillRect/>
          </a:stretch>
        </p:blipFill>
        <p:spPr>
          <a:xfrm>
            <a:off x="7502167" y="0"/>
            <a:ext cx="4714875" cy="6858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25" h="10800">
                <a:moveTo>
                  <a:pt x="2" y="5375"/>
                </a:moveTo>
                <a:cubicBezTo>
                  <a:pt x="-52" y="3149"/>
                  <a:pt x="1257" y="1045"/>
                  <a:pt x="2815" y="0"/>
                </a:cubicBezTo>
                <a:lnTo>
                  <a:pt x="7425" y="0"/>
                </a:lnTo>
                <a:lnTo>
                  <a:pt x="7425" y="10800"/>
                </a:lnTo>
                <a:lnTo>
                  <a:pt x="2888" y="10800"/>
                </a:lnTo>
                <a:cubicBezTo>
                  <a:pt x="1119" y="9677"/>
                  <a:pt x="-33" y="7429"/>
                  <a:pt x="2" y="5375"/>
                </a:cubicBez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1626694" y="1754389"/>
            <a:ext cx="4316462" cy="9867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bg1"/>
                </a:solidFill>
                <a:latin typeface="+mn-ea"/>
                <a:cs typeface="+mn-ea"/>
                <a:sym typeface="+mn-ea"/>
              </a:rPr>
              <a:t>通过建立有效的沟通机制，确保各部门之间的信息畅通，提高工作效率。</a:t>
            </a:r>
            <a:endParaRPr lang="zh-CN" altLang="en-US" sz="1600">
              <a:solidFill>
                <a:schemeClr val="bg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5"/>
            </p:custDataLst>
          </p:nvPr>
        </p:nvSpPr>
        <p:spPr>
          <a:xfrm>
            <a:off x="1626694" y="1381646"/>
            <a:ext cx="4316462" cy="32526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accent4">
                    <a:lumMod val="50000"/>
                  </a:schemeClr>
                </a:solidFill>
                <a:latin typeface="+mn-ea"/>
                <a:cs typeface="+mn-ea"/>
                <a:sym typeface="+mn-ea"/>
              </a:rPr>
              <a:t>建立良好的沟通机制</a:t>
            </a:r>
            <a:endParaRPr lang="zh-CN" altLang="en-US" sz="2000" b="1">
              <a:solidFill>
                <a:schemeClr val="accent4">
                  <a:lumMod val="5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5" name="椭圆 14"/>
          <p:cNvSpPr/>
          <p:nvPr>
            <p:custDataLst>
              <p:tags r:id="rId6"/>
            </p:custDataLst>
          </p:nvPr>
        </p:nvSpPr>
        <p:spPr>
          <a:xfrm>
            <a:off x="695154" y="1402601"/>
            <a:ext cx="668668" cy="668668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01</a:t>
            </a:r>
            <a:endParaRPr lang="zh-CN" altLang="en-US" sz="200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6" name="矩形 15"/>
          <p:cNvSpPr/>
          <p:nvPr>
            <p:custDataLst>
              <p:tags r:id="rId7"/>
            </p:custDataLst>
          </p:nvPr>
        </p:nvSpPr>
        <p:spPr>
          <a:xfrm>
            <a:off x="1627329" y="3392045"/>
            <a:ext cx="4316462" cy="9867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bg1"/>
                </a:solidFill>
                <a:latin typeface="+mn-ea"/>
                <a:cs typeface="+mn-ea"/>
                <a:sym typeface="+mn-ea"/>
              </a:rPr>
              <a:t>在遇到冲突和问题时，能够及时协调各方资源，找到解决方案，推动质量工作的顺利进行。</a:t>
            </a:r>
            <a:endParaRPr lang="zh-CN" altLang="en-US" sz="1600">
              <a:solidFill>
                <a:schemeClr val="bg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7" name="矩形 16"/>
          <p:cNvSpPr/>
          <p:nvPr>
            <p:custDataLst>
              <p:tags r:id="rId8"/>
            </p:custDataLst>
          </p:nvPr>
        </p:nvSpPr>
        <p:spPr>
          <a:xfrm>
            <a:off x="1627329" y="3019302"/>
            <a:ext cx="4316462" cy="32526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accent4">
                    <a:lumMod val="50000"/>
                  </a:schemeClr>
                </a:solidFill>
                <a:latin typeface="+mn-ea"/>
                <a:cs typeface="+mn-ea"/>
                <a:sym typeface="+mn-ea"/>
              </a:rPr>
              <a:t>解决冲突和问题</a:t>
            </a:r>
            <a:endParaRPr lang="zh-CN" altLang="en-US" sz="2000" b="1">
              <a:solidFill>
                <a:schemeClr val="accent4">
                  <a:lumMod val="5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8" name="椭圆 17"/>
          <p:cNvSpPr/>
          <p:nvPr>
            <p:custDataLst>
              <p:tags r:id="rId9"/>
            </p:custDataLst>
          </p:nvPr>
        </p:nvSpPr>
        <p:spPr>
          <a:xfrm>
            <a:off x="696424" y="3040257"/>
            <a:ext cx="668668" cy="668668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02</a:t>
            </a:r>
            <a:endParaRPr lang="zh-CN" altLang="en-US" sz="200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9" name="矩形 18"/>
          <p:cNvSpPr/>
          <p:nvPr>
            <p:custDataLst>
              <p:tags r:id="rId10"/>
            </p:custDataLst>
          </p:nvPr>
        </p:nvSpPr>
        <p:spPr>
          <a:xfrm>
            <a:off x="1627329" y="5029701"/>
            <a:ext cx="4316462" cy="9867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bg1"/>
                </a:solidFill>
                <a:latin typeface="+mn-ea"/>
                <a:cs typeface="+mn-ea"/>
                <a:sym typeface="+mn-ea"/>
              </a:rPr>
              <a:t>通过有效的沟通，促进团队成员之间的合作，共同完成质量工作目标。</a:t>
            </a:r>
            <a:endParaRPr lang="zh-CN" altLang="en-US" sz="1600">
              <a:solidFill>
                <a:schemeClr val="bg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0" name="矩形 19"/>
          <p:cNvSpPr/>
          <p:nvPr>
            <p:custDataLst>
              <p:tags r:id="rId11"/>
            </p:custDataLst>
          </p:nvPr>
        </p:nvSpPr>
        <p:spPr>
          <a:xfrm>
            <a:off x="1627329" y="4656958"/>
            <a:ext cx="4316462" cy="325265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accent4">
                    <a:lumMod val="50000"/>
                  </a:schemeClr>
                </a:solidFill>
                <a:latin typeface="+mn-ea"/>
                <a:cs typeface="+mn-ea"/>
                <a:sym typeface="+mn-ea"/>
              </a:rPr>
              <a:t>促进团队合作</a:t>
            </a:r>
            <a:endParaRPr lang="zh-CN" altLang="en-US" sz="2000" b="1">
              <a:solidFill>
                <a:schemeClr val="accent4">
                  <a:lumMod val="5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1" name="椭圆 20"/>
          <p:cNvSpPr/>
          <p:nvPr>
            <p:custDataLst>
              <p:tags r:id="rId12"/>
            </p:custDataLst>
          </p:nvPr>
        </p:nvSpPr>
        <p:spPr>
          <a:xfrm>
            <a:off x="696424" y="4677913"/>
            <a:ext cx="668668" cy="668668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03</a:t>
            </a:r>
            <a:endParaRPr lang="zh-CN" altLang="en-US" sz="200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创新能力</a:t>
            </a:r>
            <a:r>
              <a:rPr lang="en-US" altLang="zh-CN">
                <a:sym typeface="+mn-ea"/>
              </a:rPr>
              <a:t>-</a:t>
            </a:r>
            <a:r>
              <a:rPr lang="zh-CN" altLang="en-US" dirty="0"/>
              <a:t>优化质量管理体系，引入新的质量管理理念和方法</a:t>
            </a:r>
            <a:endParaRPr lang="zh-CN" altLang="en-US" dirty="0"/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2143490" y="4153382"/>
            <a:ext cx="2168323" cy="48229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chemeClr val="accent4">
                    <a:lumMod val="50000"/>
                  </a:schemeClr>
                </a:solidFill>
                <a:latin typeface="+mn-ea"/>
                <a:cs typeface="+mn-ea"/>
              </a:rPr>
              <a:t>引入新的质量管理理念</a:t>
            </a:r>
            <a:endParaRPr lang="zh-CN" altLang="en-US" sz="1600" b="1">
              <a:solidFill>
                <a:schemeClr val="accent4">
                  <a:lumMod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2143490" y="4660319"/>
            <a:ext cx="2168323" cy="15630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l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cs typeface="+mn-ea"/>
              </a:rPr>
              <a:t>鼓励员工提出新的质量管理理念和方法，以提高企业的质量管理水平。</a:t>
            </a:r>
            <a:endParaRPr lang="zh-CN" altLang="en-US" sz="1600" dirty="0">
              <a:ln>
                <a:noFill/>
                <a:prstDash val="sysDot"/>
              </a:ln>
              <a:solidFill>
                <a:schemeClr val="bg1"/>
              </a:solidFill>
              <a:latin typeface="+mn-ea"/>
              <a:cs typeface="+mn-ea"/>
            </a:endParaRPr>
          </a:p>
        </p:txBody>
      </p:sp>
      <p:pic>
        <p:nvPicPr>
          <p:cNvPr id="16" name="https://photo-static-api.fotomore.com/creative/vcg/400/new/VCG211406629223.jpg" descr="/data/temp/f8a44ac1-d5d4-11ee-8ade-9e2ac8e16271.jpg@base@tag=imgScale&amp;m=1&amp;w=485&amp;h=753&amp;q=95f8a44ac1-d5d4-11ee-8ade-9e2ac8e1627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3648"/>
          <a:stretch>
            <a:fillRect/>
          </a:stretch>
        </p:blipFill>
        <p:spPr>
          <a:xfrm>
            <a:off x="2353760" y="1297261"/>
            <a:ext cx="1747525" cy="2714914"/>
          </a:xfrm>
          <a:prstGeom prst="roundRect">
            <a:avLst>
              <a:gd name="adj" fmla="val 50000"/>
            </a:avLst>
          </a:prstGeom>
          <a:ln>
            <a:solidFill>
              <a:schemeClr val="tx1">
                <a:lumMod val="40000"/>
                <a:lumOff val="60000"/>
                <a:alpha val="20000"/>
              </a:schemeClr>
            </a:solidFill>
          </a:ln>
        </p:spPr>
      </p:pic>
      <p:sp>
        <p:nvSpPr>
          <p:cNvPr id="17" name="椭圆 16"/>
          <p:cNvSpPr/>
          <p:nvPr>
            <p:custDataLst>
              <p:tags r:id="rId6"/>
            </p:custDataLst>
          </p:nvPr>
        </p:nvSpPr>
        <p:spPr>
          <a:xfrm>
            <a:off x="2041849" y="2010021"/>
            <a:ext cx="627656" cy="627656"/>
          </a:xfrm>
          <a:prstGeom prst="ellipse">
            <a:avLst/>
          </a:prstGeom>
          <a:solidFill>
            <a:srgbClr val="FFFFFF"/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chemeClr val="accent4">
                    <a:lumMod val="50000"/>
                  </a:schemeClr>
                </a:solidFill>
                <a:latin typeface="+mn-ea"/>
                <a:cs typeface="+mn-ea"/>
                <a:sym typeface="+mn-ea"/>
              </a:rPr>
              <a:t>01</a:t>
            </a:r>
            <a:endParaRPr lang="en-US" altLang="zh-CN" sz="1600" b="1" dirty="0">
              <a:solidFill>
                <a:schemeClr val="accent4">
                  <a:lumMod val="5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18" name="https://photo-static-api.fotomore.com/creative/vcg/veer/612/veer-136956124.jpg" descr="/data/temp/f8a44ae2-d5d4-11ee-8ade-9e2ac8e16271.jpg@base@tag=imgScale&amp;m=1&amp;w=485&amp;h=753&amp;q=95f8a44ae2-d5d4-11ee-8ade-9e2ac8e1627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l="10650" r="10650"/>
          <a:stretch>
            <a:fillRect/>
          </a:stretch>
        </p:blipFill>
        <p:spPr>
          <a:xfrm>
            <a:off x="5256891" y="1297261"/>
            <a:ext cx="1747525" cy="2714915"/>
          </a:xfrm>
          <a:prstGeom prst="roundRect">
            <a:avLst>
              <a:gd name="adj" fmla="val 50000"/>
            </a:avLst>
          </a:prstGeom>
          <a:ln>
            <a:solidFill>
              <a:schemeClr val="tx1">
                <a:lumMod val="40000"/>
                <a:lumOff val="60000"/>
                <a:alpha val="20000"/>
              </a:schemeClr>
            </a:solidFill>
          </a:ln>
        </p:spPr>
      </p:pic>
      <p:sp>
        <p:nvSpPr>
          <p:cNvPr id="19" name="椭圆 18"/>
          <p:cNvSpPr/>
          <p:nvPr>
            <p:custDataLst>
              <p:tags r:id="rId9"/>
            </p:custDataLst>
          </p:nvPr>
        </p:nvSpPr>
        <p:spPr>
          <a:xfrm>
            <a:off x="4943709" y="2010021"/>
            <a:ext cx="627656" cy="627656"/>
          </a:xfrm>
          <a:prstGeom prst="ellipse">
            <a:avLst/>
          </a:prstGeom>
          <a:solidFill>
            <a:srgbClr val="FFFFFF"/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chemeClr val="accent4">
                    <a:lumMod val="50000"/>
                  </a:schemeClr>
                </a:solidFill>
                <a:latin typeface="+mn-ea"/>
                <a:cs typeface="+mn-ea"/>
                <a:sym typeface="+mn-ea"/>
              </a:rPr>
              <a:t>02</a:t>
            </a:r>
            <a:endParaRPr lang="en-US" altLang="zh-CN" sz="1600" b="1" dirty="0">
              <a:solidFill>
                <a:schemeClr val="accent4">
                  <a:lumMod val="5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0" name="矩形 19"/>
          <p:cNvSpPr/>
          <p:nvPr>
            <p:custDataLst>
              <p:tags r:id="rId10"/>
            </p:custDataLst>
          </p:nvPr>
        </p:nvSpPr>
        <p:spPr>
          <a:xfrm>
            <a:off x="5054244" y="4149571"/>
            <a:ext cx="2168323" cy="48229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chemeClr val="accent4">
                    <a:lumMod val="50000"/>
                  </a:schemeClr>
                </a:solidFill>
                <a:latin typeface="+mn-ea"/>
                <a:cs typeface="+mn-ea"/>
              </a:rPr>
              <a:t>优化质量管理体系</a:t>
            </a:r>
            <a:endParaRPr lang="zh-CN" altLang="en-US" sz="1600" b="1">
              <a:solidFill>
                <a:schemeClr val="accent4">
                  <a:lumMod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1" name="矩形 20"/>
          <p:cNvSpPr/>
          <p:nvPr>
            <p:custDataLst>
              <p:tags r:id="rId11"/>
            </p:custDataLst>
          </p:nvPr>
        </p:nvSpPr>
        <p:spPr>
          <a:xfrm>
            <a:off x="5054244" y="4656507"/>
            <a:ext cx="2168322" cy="15630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l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cs typeface="+mn-ea"/>
              </a:rPr>
              <a:t>通过优化质量管理体系，提高企业的质量管理效率和质量管理水平。</a:t>
            </a:r>
            <a:endParaRPr lang="zh-CN" altLang="en-US" sz="1600" dirty="0">
              <a:ln>
                <a:noFill/>
                <a:prstDash val="sysDot"/>
              </a:ln>
              <a:solidFill>
                <a:schemeClr val="bg1"/>
              </a:solidFill>
              <a:latin typeface="+mn-ea"/>
              <a:cs typeface="+mn-ea"/>
            </a:endParaRPr>
          </a:p>
        </p:txBody>
      </p:sp>
      <p:pic>
        <p:nvPicPr>
          <p:cNvPr id="27" name="https://photo-static-api.fotomore.com/creative/vcg/veer/612/veer-141328058.jpg" descr="/data/temp/f8a44bfc-d5d4-11ee-8ade-9e2ac8e16271.jpg@base@tag=imgScale&amp;m=1&amp;w=485&amp;h=753&amp;q=95f8a44bfc-d5d4-11ee-8ade-9e2ac8e1627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rcRect l="12596" r="1669"/>
          <a:stretch>
            <a:fillRect/>
          </a:stretch>
        </p:blipFill>
        <p:spPr>
          <a:xfrm>
            <a:off x="8160022" y="1301073"/>
            <a:ext cx="1747525" cy="2714915"/>
          </a:xfrm>
          <a:prstGeom prst="roundRect">
            <a:avLst>
              <a:gd name="adj" fmla="val 50000"/>
            </a:avLst>
          </a:prstGeom>
          <a:ln>
            <a:solidFill>
              <a:schemeClr val="tx1">
                <a:lumMod val="40000"/>
                <a:lumOff val="60000"/>
                <a:alpha val="20000"/>
              </a:schemeClr>
            </a:solidFill>
          </a:ln>
        </p:spPr>
      </p:pic>
      <p:sp>
        <p:nvSpPr>
          <p:cNvPr id="28" name="椭圆 27"/>
          <p:cNvSpPr/>
          <p:nvPr>
            <p:custDataLst>
              <p:tags r:id="rId14"/>
            </p:custDataLst>
          </p:nvPr>
        </p:nvSpPr>
        <p:spPr>
          <a:xfrm>
            <a:off x="7839216" y="2000492"/>
            <a:ext cx="627656" cy="627656"/>
          </a:xfrm>
          <a:prstGeom prst="ellipse">
            <a:avLst/>
          </a:prstGeom>
          <a:solidFill>
            <a:srgbClr val="FFFFFF"/>
          </a:solidFill>
          <a:ln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chemeClr val="accent4">
                    <a:lumMod val="50000"/>
                  </a:schemeClr>
                </a:solidFill>
                <a:latin typeface="+mn-ea"/>
                <a:cs typeface="+mn-ea"/>
                <a:sym typeface="+mn-ea"/>
              </a:rPr>
              <a:t>03</a:t>
            </a:r>
            <a:endParaRPr lang="en-US" altLang="zh-CN" sz="1600" b="1" dirty="0">
              <a:solidFill>
                <a:schemeClr val="accent4">
                  <a:lumMod val="5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9" name="矩形 28"/>
          <p:cNvSpPr/>
          <p:nvPr>
            <p:custDataLst>
              <p:tags r:id="rId15"/>
            </p:custDataLst>
          </p:nvPr>
        </p:nvSpPr>
        <p:spPr>
          <a:xfrm>
            <a:off x="7964362" y="4149571"/>
            <a:ext cx="2168323" cy="48229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chemeClr val="accent4">
                    <a:lumMod val="50000"/>
                  </a:schemeClr>
                </a:solidFill>
                <a:latin typeface="+mn-ea"/>
                <a:cs typeface="+mn-ea"/>
              </a:rPr>
              <a:t>引入新的质量管理工具和方法</a:t>
            </a:r>
            <a:endParaRPr lang="zh-CN" altLang="en-US" sz="1600" b="1">
              <a:solidFill>
                <a:schemeClr val="accent4">
                  <a:lumMod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0" name="矩形 29"/>
          <p:cNvSpPr/>
          <p:nvPr>
            <p:custDataLst>
              <p:tags r:id="rId16"/>
            </p:custDataLst>
          </p:nvPr>
        </p:nvSpPr>
        <p:spPr>
          <a:xfrm>
            <a:off x="7964362" y="4656507"/>
            <a:ext cx="2168322" cy="15630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l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cs typeface="+mn-ea"/>
              </a:rPr>
              <a:t>引入新的质量管理工具和方法，如六西格玛、精益生产等，以提高企业的质量管理水平。</a:t>
            </a:r>
            <a:endParaRPr lang="zh-CN" altLang="en-US" sz="1600" dirty="0">
              <a:ln>
                <a:noFill/>
                <a:prstDash val="sysDot"/>
              </a:ln>
              <a:solidFill>
                <a:schemeClr val="bg1"/>
              </a:solidFill>
              <a:latin typeface="+mn-ea"/>
              <a:cs typeface="+mn-ea"/>
            </a:endParaRPr>
          </a:p>
        </p:txBody>
      </p:sp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lvl="0"/>
            <a:r>
              <a:rPr lang="zh-CN" altLang="en-US">
                <a:sym typeface="+mn-ea"/>
              </a:rPr>
              <a:t>创新能力</a:t>
            </a:r>
            <a:r>
              <a:rPr lang="en-US" altLang="zh-CN">
                <a:sym typeface="+mn-ea"/>
              </a:rPr>
              <a:t>-</a:t>
            </a:r>
            <a:r>
              <a:rPr lang="zh-CN" altLang="en-US"/>
              <a:t>提高组织的质量水平</a:t>
            </a:r>
            <a:endParaRPr lang="zh-CN" altLang="en-US"/>
          </a:p>
        </p:txBody>
      </p:sp>
      <p:pic>
        <p:nvPicPr>
          <p:cNvPr id="8" name="图片 7" descr="/data/temp/f8d851e8-d5d4-11ee-9493-9ae49c6d0e5c.jpg@base@tag=imgScale&amp;m=1&amp;w=910&amp;h=1289&amp;q=95f8d851e8-d5d4-11ee-9493-9ae49c6d0e5c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9799"/>
          <a:stretch>
            <a:fillRect/>
          </a:stretch>
        </p:blipFill>
        <p:spPr>
          <a:xfrm>
            <a:off x="8219004" y="1362905"/>
            <a:ext cx="3277671" cy="4644000"/>
          </a:xfrm>
          <a:prstGeom prst="round1Rect">
            <a:avLst>
              <a:gd name="adj" fmla="val 39814"/>
            </a:avLst>
          </a:prstGeom>
          <a:ln w="9525" cap="flat" cmpd="sng" algn="ctr">
            <a:solidFill>
              <a:schemeClr val="accent1">
                <a:lumMod val="100000"/>
                <a:alpha val="28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03200" dist="38100" dir="2700000" algn="tl" rotWithShape="0">
              <a:schemeClr val="accent1">
                <a:alpha val="60000"/>
              </a:schemeClr>
            </a:outerShdw>
          </a:effectLst>
        </p:spPr>
      </p:pic>
      <p:sp>
        <p:nvSpPr>
          <p:cNvPr id="9" name="圆角矩形 8"/>
          <p:cNvSpPr/>
          <p:nvPr>
            <p:custDataLst>
              <p:tags r:id="rId4"/>
            </p:custDataLst>
          </p:nvPr>
        </p:nvSpPr>
        <p:spPr>
          <a:xfrm>
            <a:off x="1001711" y="3014741"/>
            <a:ext cx="6726557" cy="1331927"/>
          </a:xfrm>
          <a:prstGeom prst="roundRect">
            <a:avLst>
              <a:gd name="adj" fmla="val 1525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600">
              <a:sym typeface="+mn-ea"/>
            </a:endParaRPr>
          </a:p>
        </p:txBody>
      </p:sp>
      <p:sp>
        <p:nvSpPr>
          <p:cNvPr id="10" name="圆角矩形 35"/>
          <p:cNvSpPr/>
          <p:nvPr>
            <p:custDataLst>
              <p:tags r:id="rId5"/>
            </p:custDataLst>
          </p:nvPr>
        </p:nvSpPr>
        <p:spPr>
          <a:xfrm>
            <a:off x="636586" y="3320176"/>
            <a:ext cx="2088000" cy="720000"/>
          </a:xfrm>
          <a:prstGeom prst="roundRect">
            <a:avLst>
              <a:gd name="adj" fmla="val 14111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推动技术创新</a:t>
            </a:r>
            <a:endParaRPr lang="zh-CN" altLang="en-US" sz="200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2" name="圆角矩形 11"/>
          <p:cNvSpPr/>
          <p:nvPr>
            <p:custDataLst>
              <p:tags r:id="rId6"/>
            </p:custDataLst>
          </p:nvPr>
        </p:nvSpPr>
        <p:spPr>
          <a:xfrm>
            <a:off x="1001711" y="1358661"/>
            <a:ext cx="6726557" cy="1331927"/>
          </a:xfrm>
          <a:prstGeom prst="roundRect">
            <a:avLst>
              <a:gd name="adj" fmla="val 1525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600">
              <a:sym typeface="+mn-ea"/>
            </a:endParaRPr>
          </a:p>
        </p:txBody>
      </p:sp>
      <p:sp>
        <p:nvSpPr>
          <p:cNvPr id="36" name="圆角矩形 35"/>
          <p:cNvSpPr/>
          <p:nvPr>
            <p:custDataLst>
              <p:tags r:id="rId7"/>
            </p:custDataLst>
          </p:nvPr>
        </p:nvSpPr>
        <p:spPr>
          <a:xfrm>
            <a:off x="636586" y="1664731"/>
            <a:ext cx="2088000" cy="720000"/>
          </a:xfrm>
          <a:prstGeom prst="roundRect">
            <a:avLst>
              <a:gd name="adj" fmla="val 14111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引入新的质量管理方法</a:t>
            </a:r>
            <a:endParaRPr lang="zh-CN" altLang="en-US" sz="200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8"/>
            </p:custDataLst>
          </p:nvPr>
        </p:nvSpPr>
        <p:spPr>
          <a:xfrm>
            <a:off x="2970212" y="1425336"/>
            <a:ext cx="4512039" cy="119873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bg1"/>
                </a:solidFill>
                <a:latin typeface="+mn-ea"/>
                <a:cs typeface="+mn-ea"/>
              </a:rPr>
              <a:t>通过引入新的质量管理方法，如六西格玛、精益生产等，提高组织的质量管理水平。</a:t>
            </a:r>
            <a:endParaRPr lang="zh-CN" altLang="en-US" sz="160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14" name="矩形 13"/>
          <p:cNvSpPr/>
          <p:nvPr>
            <p:custDataLst>
              <p:tags r:id="rId9"/>
            </p:custDataLst>
          </p:nvPr>
        </p:nvSpPr>
        <p:spPr>
          <a:xfrm>
            <a:off x="2970212" y="3014106"/>
            <a:ext cx="4512039" cy="13329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algn="just" fontAlgn="b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bg1"/>
                </a:solidFill>
                <a:latin typeface="+mn-ea"/>
                <a:cs typeface="+mn-ea"/>
              </a:rPr>
              <a:t>鼓励员工提出创新性的解决方案，推动技术创新，提高组织的产品质量和生产效率。</a:t>
            </a:r>
            <a:endParaRPr lang="zh-CN" altLang="en-US" sz="160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16" name="圆角矩形 15"/>
          <p:cNvSpPr/>
          <p:nvPr>
            <p:custDataLst>
              <p:tags r:id="rId10"/>
            </p:custDataLst>
          </p:nvPr>
        </p:nvSpPr>
        <p:spPr>
          <a:xfrm>
            <a:off x="1001711" y="4670187"/>
            <a:ext cx="6726557" cy="1331927"/>
          </a:xfrm>
          <a:prstGeom prst="roundRect">
            <a:avLst>
              <a:gd name="adj" fmla="val 1525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600">
              <a:sym typeface="+mn-ea"/>
            </a:endParaRPr>
          </a:p>
        </p:txBody>
      </p:sp>
      <p:sp>
        <p:nvSpPr>
          <p:cNvPr id="18" name="圆角矩形 35"/>
          <p:cNvSpPr/>
          <p:nvPr>
            <p:custDataLst>
              <p:tags r:id="rId11"/>
            </p:custDataLst>
          </p:nvPr>
        </p:nvSpPr>
        <p:spPr>
          <a:xfrm>
            <a:off x="636586" y="4976257"/>
            <a:ext cx="2088000" cy="720000"/>
          </a:xfrm>
          <a:prstGeom prst="roundRect">
            <a:avLst>
              <a:gd name="adj" fmla="val 14111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建立持续改进的文化</a:t>
            </a:r>
            <a:endParaRPr lang="zh-CN" altLang="en-US" sz="200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9" name="矩形 18"/>
          <p:cNvSpPr/>
          <p:nvPr>
            <p:custDataLst>
              <p:tags r:id="rId12"/>
            </p:custDataLst>
          </p:nvPr>
        </p:nvSpPr>
        <p:spPr>
          <a:xfrm>
            <a:off x="2970212" y="4669552"/>
            <a:ext cx="4512039" cy="13329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algn="just" fontAlgn="b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bg1"/>
                </a:solidFill>
                <a:latin typeface="+mn-ea"/>
                <a:cs typeface="+mn-ea"/>
              </a:rPr>
              <a:t>建立持续改进的文化，鼓励员工不断发现问题、解决问题，持续提高组织的质量水平。</a:t>
            </a:r>
            <a:endParaRPr lang="zh-CN" altLang="en-US" sz="1600">
              <a:solidFill>
                <a:schemeClr val="bg1"/>
              </a:solidFill>
              <a:latin typeface="+mn-ea"/>
              <a:cs typeface="+mn-ea"/>
            </a:endParaRPr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标题 3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执行力</a:t>
            </a:r>
            <a:r>
              <a:rPr lang="en-US" altLang="zh-CN"/>
              <a:t>-</a:t>
            </a:r>
            <a:r>
              <a:rPr lang="zh-CN" altLang="en-US"/>
              <a:t>确保质量管理政策和措施的落地执行</a:t>
            </a:r>
            <a:endParaRPr lang="zh-CN" altLang="en-US"/>
          </a:p>
        </p:txBody>
      </p:sp>
      <p:sp>
        <p:nvSpPr>
          <p:cNvPr id="32" name="任意多边形: 形状 31"/>
          <p:cNvSpPr/>
          <p:nvPr>
            <p:custDataLst>
              <p:tags r:id="rId2"/>
            </p:custDataLst>
          </p:nvPr>
        </p:nvSpPr>
        <p:spPr>
          <a:xfrm>
            <a:off x="4385687" y="1888045"/>
            <a:ext cx="3420072" cy="2425161"/>
          </a:xfrm>
          <a:custGeom>
            <a:avLst/>
            <a:gdLst>
              <a:gd name="connsiteX0" fmla="*/ 226895 w 3419475"/>
              <a:gd name="connsiteY0" fmla="*/ 0 h 2424738"/>
              <a:gd name="connsiteX1" fmla="*/ 3192580 w 3419475"/>
              <a:gd name="connsiteY1" fmla="*/ 0 h 2424738"/>
              <a:gd name="connsiteX2" fmla="*/ 3419475 w 3419475"/>
              <a:gd name="connsiteY2" fmla="*/ 226895 h 2424738"/>
              <a:gd name="connsiteX3" fmla="*/ 3419475 w 3419475"/>
              <a:gd name="connsiteY3" fmla="*/ 1978968 h 2424738"/>
              <a:gd name="connsiteX4" fmla="*/ 3192580 w 3419475"/>
              <a:gd name="connsiteY4" fmla="*/ 2205863 h 2424738"/>
              <a:gd name="connsiteX5" fmla="*/ 895506 w 3419475"/>
              <a:gd name="connsiteY5" fmla="*/ 2205863 h 2424738"/>
              <a:gd name="connsiteX6" fmla="*/ 889574 w 3419475"/>
              <a:gd name="connsiteY6" fmla="*/ 2213354 h 2424738"/>
              <a:gd name="connsiteX7" fmla="*/ 740251 w 3419475"/>
              <a:gd name="connsiteY7" fmla="*/ 2401913 h 2424738"/>
              <a:gd name="connsiteX8" fmla="*/ 693034 w 3419475"/>
              <a:gd name="connsiteY8" fmla="*/ 2424738 h 2424738"/>
              <a:gd name="connsiteX9" fmla="*/ 645800 w 3419475"/>
              <a:gd name="connsiteY9" fmla="*/ 2401891 h 2424738"/>
              <a:gd name="connsiteX10" fmla="*/ 496476 w 3419475"/>
              <a:gd name="connsiteY10" fmla="*/ 2213332 h 2424738"/>
              <a:gd name="connsiteX11" fmla="*/ 490561 w 3419475"/>
              <a:gd name="connsiteY11" fmla="*/ 2205863 h 2424738"/>
              <a:gd name="connsiteX12" fmla="*/ 226895 w 3419475"/>
              <a:gd name="connsiteY12" fmla="*/ 2205863 h 2424738"/>
              <a:gd name="connsiteX13" fmla="*/ 0 w 3419475"/>
              <a:gd name="connsiteY13" fmla="*/ 1978968 h 2424738"/>
              <a:gd name="connsiteX14" fmla="*/ 0 w 3419475"/>
              <a:gd name="connsiteY14" fmla="*/ 226895 h 2424738"/>
              <a:gd name="connsiteX15" fmla="*/ 226895 w 3419475"/>
              <a:gd name="connsiteY15" fmla="*/ 0 h 242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19475" h="2424738">
                <a:moveTo>
                  <a:pt x="226895" y="0"/>
                </a:moveTo>
                <a:lnTo>
                  <a:pt x="3192580" y="0"/>
                </a:lnTo>
                <a:cubicBezTo>
                  <a:pt x="3317891" y="0"/>
                  <a:pt x="3419475" y="101584"/>
                  <a:pt x="3419475" y="226895"/>
                </a:cubicBezTo>
                <a:lnTo>
                  <a:pt x="3419475" y="1978968"/>
                </a:lnTo>
                <a:cubicBezTo>
                  <a:pt x="3419475" y="2104279"/>
                  <a:pt x="3317891" y="2205863"/>
                  <a:pt x="3192580" y="2205863"/>
                </a:cubicBezTo>
                <a:lnTo>
                  <a:pt x="895506" y="2205863"/>
                </a:lnTo>
                <a:lnTo>
                  <a:pt x="889574" y="2213354"/>
                </a:lnTo>
                <a:cubicBezTo>
                  <a:pt x="809384" y="2314615"/>
                  <a:pt x="744479" y="2396574"/>
                  <a:pt x="740251" y="2401913"/>
                </a:cubicBezTo>
                <a:cubicBezTo>
                  <a:pt x="728975" y="2416153"/>
                  <a:pt x="711196" y="2424738"/>
                  <a:pt x="693034" y="2424738"/>
                </a:cubicBezTo>
                <a:cubicBezTo>
                  <a:pt x="674871" y="2424737"/>
                  <a:pt x="657075" y="2416130"/>
                  <a:pt x="645800" y="2401891"/>
                </a:cubicBezTo>
                <a:cubicBezTo>
                  <a:pt x="641571" y="2396552"/>
                  <a:pt x="576666" y="2314593"/>
                  <a:pt x="496476" y="2213332"/>
                </a:cubicBezTo>
                <a:lnTo>
                  <a:pt x="490561" y="2205863"/>
                </a:lnTo>
                <a:lnTo>
                  <a:pt x="226895" y="2205863"/>
                </a:lnTo>
                <a:cubicBezTo>
                  <a:pt x="101584" y="2205863"/>
                  <a:pt x="0" y="2104279"/>
                  <a:pt x="0" y="1978968"/>
                </a:cubicBezTo>
                <a:lnTo>
                  <a:pt x="0" y="226895"/>
                </a:lnTo>
                <a:cubicBezTo>
                  <a:pt x="0" y="101584"/>
                  <a:pt x="101584" y="0"/>
                  <a:pt x="226895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51790" tIns="241642" rIns="351156" bIns="830870" rtlCol="0" anchor="ctr">
            <a:noAutofit/>
          </a:bodyPr>
          <a:p>
            <a:pPr algn="just">
              <a:lnSpc>
                <a:spcPct val="150000"/>
              </a:lnSpc>
            </a:pPr>
            <a:r>
              <a:rPr lang="zh-CN" altLang="zh-CN" sz="1600">
                <a:solidFill>
                  <a:schemeClr val="bg1"/>
                </a:solidFill>
                <a:latin typeface="+mn-ea"/>
                <a:cs typeface="+mn-ea"/>
                <a:sym typeface="+mn-ea"/>
              </a:rPr>
              <a:t>定期跟踪执行进度，及时发现和解决执行过程中遇到的问题，确保执行计划的顺利进行。</a:t>
            </a:r>
            <a:endParaRPr lang="zh-CN" altLang="zh-CN" sz="1600">
              <a:solidFill>
                <a:schemeClr val="bg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1" name="任意多边形: 形状 30"/>
          <p:cNvSpPr/>
          <p:nvPr>
            <p:custDataLst>
              <p:tags r:id="rId3"/>
            </p:custDataLst>
          </p:nvPr>
        </p:nvSpPr>
        <p:spPr>
          <a:xfrm>
            <a:off x="695058" y="1888045"/>
            <a:ext cx="3420072" cy="2425161"/>
          </a:xfrm>
          <a:custGeom>
            <a:avLst/>
            <a:gdLst>
              <a:gd name="connsiteX0" fmla="*/ 226895 w 3419475"/>
              <a:gd name="connsiteY0" fmla="*/ 0 h 2424738"/>
              <a:gd name="connsiteX1" fmla="*/ 3192580 w 3419475"/>
              <a:gd name="connsiteY1" fmla="*/ 0 h 2424738"/>
              <a:gd name="connsiteX2" fmla="*/ 3419475 w 3419475"/>
              <a:gd name="connsiteY2" fmla="*/ 226895 h 2424738"/>
              <a:gd name="connsiteX3" fmla="*/ 3419475 w 3419475"/>
              <a:gd name="connsiteY3" fmla="*/ 1978968 h 2424738"/>
              <a:gd name="connsiteX4" fmla="*/ 3192580 w 3419475"/>
              <a:gd name="connsiteY4" fmla="*/ 2205863 h 2424738"/>
              <a:gd name="connsiteX5" fmla="*/ 895506 w 3419475"/>
              <a:gd name="connsiteY5" fmla="*/ 2205863 h 2424738"/>
              <a:gd name="connsiteX6" fmla="*/ 889574 w 3419475"/>
              <a:gd name="connsiteY6" fmla="*/ 2213354 h 2424738"/>
              <a:gd name="connsiteX7" fmla="*/ 740251 w 3419475"/>
              <a:gd name="connsiteY7" fmla="*/ 2401913 h 2424738"/>
              <a:gd name="connsiteX8" fmla="*/ 693034 w 3419475"/>
              <a:gd name="connsiteY8" fmla="*/ 2424738 h 2424738"/>
              <a:gd name="connsiteX9" fmla="*/ 645800 w 3419475"/>
              <a:gd name="connsiteY9" fmla="*/ 2401891 h 2424738"/>
              <a:gd name="connsiteX10" fmla="*/ 496476 w 3419475"/>
              <a:gd name="connsiteY10" fmla="*/ 2213332 h 2424738"/>
              <a:gd name="connsiteX11" fmla="*/ 490561 w 3419475"/>
              <a:gd name="connsiteY11" fmla="*/ 2205863 h 2424738"/>
              <a:gd name="connsiteX12" fmla="*/ 226895 w 3419475"/>
              <a:gd name="connsiteY12" fmla="*/ 2205863 h 2424738"/>
              <a:gd name="connsiteX13" fmla="*/ 0 w 3419475"/>
              <a:gd name="connsiteY13" fmla="*/ 1978968 h 2424738"/>
              <a:gd name="connsiteX14" fmla="*/ 0 w 3419475"/>
              <a:gd name="connsiteY14" fmla="*/ 226895 h 2424738"/>
              <a:gd name="connsiteX15" fmla="*/ 226895 w 3419475"/>
              <a:gd name="connsiteY15" fmla="*/ 0 h 242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19475" h="2424738">
                <a:moveTo>
                  <a:pt x="226895" y="0"/>
                </a:moveTo>
                <a:lnTo>
                  <a:pt x="3192580" y="0"/>
                </a:lnTo>
                <a:cubicBezTo>
                  <a:pt x="3317891" y="0"/>
                  <a:pt x="3419475" y="101584"/>
                  <a:pt x="3419475" y="226895"/>
                </a:cubicBezTo>
                <a:lnTo>
                  <a:pt x="3419475" y="1978968"/>
                </a:lnTo>
                <a:cubicBezTo>
                  <a:pt x="3419475" y="2104279"/>
                  <a:pt x="3317891" y="2205863"/>
                  <a:pt x="3192580" y="2205863"/>
                </a:cubicBezTo>
                <a:lnTo>
                  <a:pt x="895506" y="2205863"/>
                </a:lnTo>
                <a:lnTo>
                  <a:pt x="889574" y="2213354"/>
                </a:lnTo>
                <a:cubicBezTo>
                  <a:pt x="809384" y="2314615"/>
                  <a:pt x="744479" y="2396574"/>
                  <a:pt x="740251" y="2401913"/>
                </a:cubicBezTo>
                <a:cubicBezTo>
                  <a:pt x="728975" y="2416153"/>
                  <a:pt x="711196" y="2424738"/>
                  <a:pt x="693034" y="2424738"/>
                </a:cubicBezTo>
                <a:cubicBezTo>
                  <a:pt x="674871" y="2424737"/>
                  <a:pt x="657075" y="2416130"/>
                  <a:pt x="645800" y="2401891"/>
                </a:cubicBezTo>
                <a:cubicBezTo>
                  <a:pt x="641571" y="2396552"/>
                  <a:pt x="576666" y="2314593"/>
                  <a:pt x="496476" y="2213332"/>
                </a:cubicBezTo>
                <a:lnTo>
                  <a:pt x="490561" y="2205863"/>
                </a:lnTo>
                <a:lnTo>
                  <a:pt x="226895" y="2205863"/>
                </a:lnTo>
                <a:cubicBezTo>
                  <a:pt x="101584" y="2205863"/>
                  <a:pt x="0" y="2104279"/>
                  <a:pt x="0" y="1978968"/>
                </a:cubicBezTo>
                <a:lnTo>
                  <a:pt x="0" y="226895"/>
                </a:lnTo>
                <a:cubicBezTo>
                  <a:pt x="0" y="101584"/>
                  <a:pt x="101584" y="0"/>
                  <a:pt x="226895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51750" tIns="232752" rIns="351195" bIns="839760" rtlCol="0" anchor="ctr">
            <a:noAutofit/>
          </a:bodyPr>
          <a:p>
            <a:pPr algn="just">
              <a:lnSpc>
                <a:spcPct val="150000"/>
              </a:lnSpc>
            </a:pPr>
            <a:r>
              <a:rPr lang="zh-CN" altLang="zh-CN" sz="1600" dirty="0">
                <a:solidFill>
                  <a:schemeClr val="bg1"/>
                </a:solidFill>
                <a:latin typeface="+mn-ea"/>
                <a:cs typeface="+mn-ea"/>
                <a:sym typeface="+mn-ea"/>
              </a:rPr>
              <a:t>根据公司的质量管理政策和措施，制定详细的执行计划，明确责任人和完成时间。</a:t>
            </a:r>
            <a:endParaRPr lang="zh-CN" altLang="zh-CN" sz="1600" dirty="0">
              <a:solidFill>
                <a:schemeClr val="bg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4" name="任意多边形: 形状 33"/>
          <p:cNvSpPr/>
          <p:nvPr>
            <p:custDataLst>
              <p:tags r:id="rId4"/>
            </p:custDataLst>
          </p:nvPr>
        </p:nvSpPr>
        <p:spPr>
          <a:xfrm>
            <a:off x="8074411" y="1888045"/>
            <a:ext cx="3420072" cy="2425161"/>
          </a:xfrm>
          <a:custGeom>
            <a:avLst/>
            <a:gdLst>
              <a:gd name="connsiteX0" fmla="*/ 226895 w 3419475"/>
              <a:gd name="connsiteY0" fmla="*/ 0 h 2424738"/>
              <a:gd name="connsiteX1" fmla="*/ 3192580 w 3419475"/>
              <a:gd name="connsiteY1" fmla="*/ 0 h 2424738"/>
              <a:gd name="connsiteX2" fmla="*/ 3419475 w 3419475"/>
              <a:gd name="connsiteY2" fmla="*/ 226895 h 2424738"/>
              <a:gd name="connsiteX3" fmla="*/ 3419475 w 3419475"/>
              <a:gd name="connsiteY3" fmla="*/ 1978968 h 2424738"/>
              <a:gd name="connsiteX4" fmla="*/ 3192580 w 3419475"/>
              <a:gd name="connsiteY4" fmla="*/ 2205863 h 2424738"/>
              <a:gd name="connsiteX5" fmla="*/ 895506 w 3419475"/>
              <a:gd name="connsiteY5" fmla="*/ 2205863 h 2424738"/>
              <a:gd name="connsiteX6" fmla="*/ 889574 w 3419475"/>
              <a:gd name="connsiteY6" fmla="*/ 2213354 h 2424738"/>
              <a:gd name="connsiteX7" fmla="*/ 740251 w 3419475"/>
              <a:gd name="connsiteY7" fmla="*/ 2401913 h 2424738"/>
              <a:gd name="connsiteX8" fmla="*/ 693034 w 3419475"/>
              <a:gd name="connsiteY8" fmla="*/ 2424738 h 2424738"/>
              <a:gd name="connsiteX9" fmla="*/ 645800 w 3419475"/>
              <a:gd name="connsiteY9" fmla="*/ 2401891 h 2424738"/>
              <a:gd name="connsiteX10" fmla="*/ 496476 w 3419475"/>
              <a:gd name="connsiteY10" fmla="*/ 2213332 h 2424738"/>
              <a:gd name="connsiteX11" fmla="*/ 490561 w 3419475"/>
              <a:gd name="connsiteY11" fmla="*/ 2205863 h 2424738"/>
              <a:gd name="connsiteX12" fmla="*/ 226895 w 3419475"/>
              <a:gd name="connsiteY12" fmla="*/ 2205863 h 2424738"/>
              <a:gd name="connsiteX13" fmla="*/ 0 w 3419475"/>
              <a:gd name="connsiteY13" fmla="*/ 1978968 h 2424738"/>
              <a:gd name="connsiteX14" fmla="*/ 0 w 3419475"/>
              <a:gd name="connsiteY14" fmla="*/ 226895 h 2424738"/>
              <a:gd name="connsiteX15" fmla="*/ 226895 w 3419475"/>
              <a:gd name="connsiteY15" fmla="*/ 0 h 242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19475" h="2424738">
                <a:moveTo>
                  <a:pt x="226895" y="0"/>
                </a:moveTo>
                <a:lnTo>
                  <a:pt x="3192580" y="0"/>
                </a:lnTo>
                <a:cubicBezTo>
                  <a:pt x="3317891" y="0"/>
                  <a:pt x="3419475" y="101584"/>
                  <a:pt x="3419475" y="226895"/>
                </a:cubicBezTo>
                <a:lnTo>
                  <a:pt x="3419475" y="1978968"/>
                </a:lnTo>
                <a:cubicBezTo>
                  <a:pt x="3419475" y="2104279"/>
                  <a:pt x="3317891" y="2205863"/>
                  <a:pt x="3192580" y="2205863"/>
                </a:cubicBezTo>
                <a:lnTo>
                  <a:pt x="895506" y="2205863"/>
                </a:lnTo>
                <a:lnTo>
                  <a:pt x="889574" y="2213354"/>
                </a:lnTo>
                <a:cubicBezTo>
                  <a:pt x="809384" y="2314615"/>
                  <a:pt x="744479" y="2396574"/>
                  <a:pt x="740251" y="2401913"/>
                </a:cubicBezTo>
                <a:cubicBezTo>
                  <a:pt x="728975" y="2416153"/>
                  <a:pt x="711196" y="2424738"/>
                  <a:pt x="693034" y="2424738"/>
                </a:cubicBezTo>
                <a:cubicBezTo>
                  <a:pt x="674871" y="2424737"/>
                  <a:pt x="657075" y="2416130"/>
                  <a:pt x="645800" y="2401891"/>
                </a:cubicBezTo>
                <a:cubicBezTo>
                  <a:pt x="641571" y="2396552"/>
                  <a:pt x="576666" y="2314593"/>
                  <a:pt x="496476" y="2213332"/>
                </a:cubicBezTo>
                <a:lnTo>
                  <a:pt x="490561" y="2205863"/>
                </a:lnTo>
                <a:lnTo>
                  <a:pt x="226895" y="2205863"/>
                </a:lnTo>
                <a:cubicBezTo>
                  <a:pt x="101584" y="2205863"/>
                  <a:pt x="0" y="2104279"/>
                  <a:pt x="0" y="1978968"/>
                </a:cubicBezTo>
                <a:lnTo>
                  <a:pt x="0" y="226895"/>
                </a:lnTo>
                <a:cubicBezTo>
                  <a:pt x="0" y="101584"/>
                  <a:pt x="101584" y="0"/>
                  <a:pt x="226895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2" name="“_#color-824&amp;2665"/>
          <p:cNvSpPr/>
          <p:nvPr>
            <p:custDataLst>
              <p:tags r:id="rId5"/>
            </p:custDataLst>
          </p:nvPr>
        </p:nvSpPr>
        <p:spPr>
          <a:xfrm>
            <a:off x="3466046" y="3524090"/>
            <a:ext cx="358838" cy="307394"/>
          </a:xfrm>
          <a:custGeom>
            <a:avLst/>
            <a:gdLst/>
            <a:ahLst/>
            <a:cxnLst/>
            <a:rect l="l" t="t" r="r" b="b"/>
            <a:pathLst>
              <a:path w="448056" h="384048">
                <a:moveTo>
                  <a:pt x="448056" y="192024"/>
                </a:moveTo>
                <a:cubicBezTo>
                  <a:pt x="448056" y="228600"/>
                  <a:pt x="438912" y="256032"/>
                  <a:pt x="420624" y="283464"/>
                </a:cubicBezTo>
                <a:cubicBezTo>
                  <a:pt x="411480" y="310896"/>
                  <a:pt x="384048" y="338328"/>
                  <a:pt x="356616" y="356616"/>
                </a:cubicBezTo>
                <a:cubicBezTo>
                  <a:pt x="329184" y="365760"/>
                  <a:pt x="301752" y="374904"/>
                  <a:pt x="265176" y="384048"/>
                </a:cubicBezTo>
                <a:cubicBezTo>
                  <a:pt x="265176" y="384048"/>
                  <a:pt x="256032" y="374904"/>
                  <a:pt x="256032" y="365760"/>
                </a:cubicBezTo>
                <a:lnTo>
                  <a:pt x="256032" y="310896"/>
                </a:lnTo>
                <a:cubicBezTo>
                  <a:pt x="256032" y="301752"/>
                  <a:pt x="265176" y="301752"/>
                  <a:pt x="265176" y="292608"/>
                </a:cubicBezTo>
                <a:cubicBezTo>
                  <a:pt x="292608" y="292608"/>
                  <a:pt x="320040" y="283464"/>
                  <a:pt x="329184" y="265176"/>
                </a:cubicBezTo>
                <a:cubicBezTo>
                  <a:pt x="347472" y="246888"/>
                  <a:pt x="356616" y="219456"/>
                  <a:pt x="356616" y="192024"/>
                </a:cubicBezTo>
                <a:lnTo>
                  <a:pt x="356616" y="182880"/>
                </a:lnTo>
                <a:cubicBezTo>
                  <a:pt x="356616" y="173736"/>
                  <a:pt x="347472" y="173736"/>
                  <a:pt x="338328" y="173736"/>
                </a:cubicBezTo>
                <a:lnTo>
                  <a:pt x="274320" y="173736"/>
                </a:lnTo>
                <a:cubicBezTo>
                  <a:pt x="265176" y="173736"/>
                  <a:pt x="265176" y="164592"/>
                  <a:pt x="265176" y="155448"/>
                </a:cubicBezTo>
                <a:lnTo>
                  <a:pt x="265176" y="9144"/>
                </a:lnTo>
                <a:cubicBezTo>
                  <a:pt x="265176" y="9144"/>
                  <a:pt x="265176" y="0"/>
                  <a:pt x="274320" y="0"/>
                </a:cubicBezTo>
                <a:lnTo>
                  <a:pt x="429768" y="0"/>
                </a:lnTo>
                <a:cubicBezTo>
                  <a:pt x="438912" y="0"/>
                  <a:pt x="448056" y="9144"/>
                  <a:pt x="448056" y="9144"/>
                </a:cubicBezTo>
                <a:lnTo>
                  <a:pt x="448056" y="192024"/>
                </a:lnTo>
                <a:moveTo>
                  <a:pt x="0" y="310896"/>
                </a:moveTo>
                <a:cubicBezTo>
                  <a:pt x="0" y="301752"/>
                  <a:pt x="9144" y="301752"/>
                  <a:pt x="9144" y="292608"/>
                </a:cubicBezTo>
                <a:cubicBezTo>
                  <a:pt x="36576" y="292608"/>
                  <a:pt x="64008" y="283464"/>
                  <a:pt x="73152" y="265176"/>
                </a:cubicBezTo>
                <a:cubicBezTo>
                  <a:pt x="91440" y="246888"/>
                  <a:pt x="100584" y="219456"/>
                  <a:pt x="100584" y="192024"/>
                </a:cubicBezTo>
                <a:lnTo>
                  <a:pt x="100584" y="182880"/>
                </a:lnTo>
                <a:cubicBezTo>
                  <a:pt x="100584" y="173736"/>
                  <a:pt x="91440" y="173736"/>
                  <a:pt x="82296" y="173736"/>
                </a:cubicBezTo>
                <a:lnTo>
                  <a:pt x="18288" y="173736"/>
                </a:lnTo>
                <a:cubicBezTo>
                  <a:pt x="9144" y="173736"/>
                  <a:pt x="9144" y="164592"/>
                  <a:pt x="9144" y="155448"/>
                </a:cubicBezTo>
                <a:lnTo>
                  <a:pt x="9144" y="9144"/>
                </a:lnTo>
                <a:cubicBezTo>
                  <a:pt x="9144" y="9144"/>
                  <a:pt x="9144" y="0"/>
                  <a:pt x="18288" y="0"/>
                </a:cubicBezTo>
                <a:lnTo>
                  <a:pt x="173736" y="0"/>
                </a:lnTo>
                <a:cubicBezTo>
                  <a:pt x="182880" y="0"/>
                  <a:pt x="192024" y="9144"/>
                  <a:pt x="192024" y="9144"/>
                </a:cubicBezTo>
                <a:lnTo>
                  <a:pt x="192024" y="192024"/>
                </a:lnTo>
                <a:cubicBezTo>
                  <a:pt x="192024" y="228600"/>
                  <a:pt x="182880" y="256032"/>
                  <a:pt x="164592" y="283464"/>
                </a:cubicBezTo>
                <a:cubicBezTo>
                  <a:pt x="155448" y="310896"/>
                  <a:pt x="128016" y="338328"/>
                  <a:pt x="100584" y="356616"/>
                </a:cubicBezTo>
                <a:cubicBezTo>
                  <a:pt x="73152" y="365760"/>
                  <a:pt x="45720" y="374904"/>
                  <a:pt x="9144" y="384048"/>
                </a:cubicBezTo>
                <a:cubicBezTo>
                  <a:pt x="9144" y="384048"/>
                  <a:pt x="0" y="374904"/>
                  <a:pt x="0" y="365760"/>
                </a:cubicBezTo>
                <a:lnTo>
                  <a:pt x="0" y="310896"/>
                </a:lnTo>
              </a:path>
            </a:pathLst>
          </a:custGeom>
          <a:solidFill>
            <a:schemeClr val="lt2">
              <a:alpha val="50000"/>
            </a:schemeClr>
          </a:solidFill>
        </p:spPr>
        <p:txBody>
          <a:bodyPr/>
          <a:p>
            <a:endParaRPr lang="zh-CN" altLang="en-US"/>
          </a:p>
        </p:txBody>
      </p:sp>
      <p:pic>
        <p:nvPicPr>
          <p:cNvPr id="35" name="图片 34" descr="/data/temp/f9447fc0-d5d4-11ee-8ade-9e2ac8e16271.jpg@base@tag=imgScale&amp;m=1&amp;w=271&amp;h=271&amp;q=95f9447fc0-d5d4-11ee-8ade-9e2ac8e1627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897023" y="4547889"/>
            <a:ext cx="978071" cy="978071"/>
          </a:xfrm>
          <a:custGeom>
            <a:avLst/>
            <a:gdLst>
              <a:gd name="connsiteX0" fmla="*/ 516600 w 1033200"/>
              <a:gd name="connsiteY0" fmla="*/ 0 h 1033200"/>
              <a:gd name="connsiteX1" fmla="*/ 1033200 w 1033200"/>
              <a:gd name="connsiteY1" fmla="*/ 516600 h 1033200"/>
              <a:gd name="connsiteX2" fmla="*/ 516600 w 1033200"/>
              <a:gd name="connsiteY2" fmla="*/ 1033200 h 1033200"/>
              <a:gd name="connsiteX3" fmla="*/ 0 w 1033200"/>
              <a:gd name="connsiteY3" fmla="*/ 516600 h 1033200"/>
              <a:gd name="connsiteX4" fmla="*/ 516600 w 1033200"/>
              <a:gd name="connsiteY4" fmla="*/ 0 h 103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200" h="1033200">
                <a:moveTo>
                  <a:pt x="516600" y="0"/>
                </a:moveTo>
                <a:cubicBezTo>
                  <a:pt x="801910" y="0"/>
                  <a:pt x="1033200" y="231290"/>
                  <a:pt x="1033200" y="516600"/>
                </a:cubicBezTo>
                <a:cubicBezTo>
                  <a:pt x="1033200" y="801910"/>
                  <a:pt x="801910" y="1033200"/>
                  <a:pt x="516600" y="1033200"/>
                </a:cubicBezTo>
                <a:cubicBezTo>
                  <a:pt x="231290" y="1033200"/>
                  <a:pt x="0" y="801910"/>
                  <a:pt x="0" y="516600"/>
                </a:cubicBezTo>
                <a:cubicBezTo>
                  <a:pt x="0" y="231290"/>
                  <a:pt x="231290" y="0"/>
                  <a:pt x="516600" y="0"/>
                </a:cubicBez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" name="矩形 8"/>
          <p:cNvSpPr/>
          <p:nvPr>
            <p:custDataLst>
              <p:tags r:id="rId8"/>
            </p:custDataLst>
          </p:nvPr>
        </p:nvSpPr>
        <p:spPr>
          <a:xfrm>
            <a:off x="2066897" y="4663479"/>
            <a:ext cx="2048233" cy="7468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  <a:latin typeface="+mn-ea"/>
                <a:cs typeface="+mn-ea"/>
                <a:sym typeface="+mn-ea"/>
              </a:rPr>
              <a:t>制定详细的执行计划</a:t>
            </a:r>
            <a:endParaRPr lang="zh-CN" altLang="en-US" sz="2000" b="1" dirty="0">
              <a:solidFill>
                <a:schemeClr val="accent4">
                  <a:lumMod val="5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4" name="“_#color-824&amp;2668"/>
          <p:cNvSpPr/>
          <p:nvPr>
            <p:custDataLst>
              <p:tags r:id="rId9"/>
            </p:custDataLst>
          </p:nvPr>
        </p:nvSpPr>
        <p:spPr>
          <a:xfrm>
            <a:off x="7156676" y="3532982"/>
            <a:ext cx="358838" cy="307394"/>
          </a:xfrm>
          <a:custGeom>
            <a:avLst/>
            <a:gdLst/>
            <a:ahLst/>
            <a:cxnLst/>
            <a:rect l="l" t="t" r="r" b="b"/>
            <a:pathLst>
              <a:path w="448056" h="384048">
                <a:moveTo>
                  <a:pt x="448056" y="192024"/>
                </a:moveTo>
                <a:cubicBezTo>
                  <a:pt x="448056" y="228600"/>
                  <a:pt x="438912" y="256032"/>
                  <a:pt x="420624" y="283464"/>
                </a:cubicBezTo>
                <a:cubicBezTo>
                  <a:pt x="411480" y="310896"/>
                  <a:pt x="384048" y="338328"/>
                  <a:pt x="356616" y="356616"/>
                </a:cubicBezTo>
                <a:cubicBezTo>
                  <a:pt x="329184" y="365760"/>
                  <a:pt x="301752" y="374904"/>
                  <a:pt x="265176" y="384048"/>
                </a:cubicBezTo>
                <a:cubicBezTo>
                  <a:pt x="265176" y="384048"/>
                  <a:pt x="256032" y="374904"/>
                  <a:pt x="256032" y="365760"/>
                </a:cubicBezTo>
                <a:lnTo>
                  <a:pt x="256032" y="310896"/>
                </a:lnTo>
                <a:cubicBezTo>
                  <a:pt x="256032" y="301752"/>
                  <a:pt x="265176" y="301752"/>
                  <a:pt x="265176" y="292608"/>
                </a:cubicBezTo>
                <a:cubicBezTo>
                  <a:pt x="292608" y="292608"/>
                  <a:pt x="320040" y="283464"/>
                  <a:pt x="329184" y="265176"/>
                </a:cubicBezTo>
                <a:cubicBezTo>
                  <a:pt x="347472" y="246888"/>
                  <a:pt x="356616" y="219456"/>
                  <a:pt x="356616" y="192024"/>
                </a:cubicBezTo>
                <a:lnTo>
                  <a:pt x="356616" y="182880"/>
                </a:lnTo>
                <a:cubicBezTo>
                  <a:pt x="356616" y="173736"/>
                  <a:pt x="347472" y="173736"/>
                  <a:pt x="338328" y="173736"/>
                </a:cubicBezTo>
                <a:lnTo>
                  <a:pt x="274320" y="173736"/>
                </a:lnTo>
                <a:cubicBezTo>
                  <a:pt x="265176" y="173736"/>
                  <a:pt x="265176" y="164592"/>
                  <a:pt x="265176" y="155448"/>
                </a:cubicBezTo>
                <a:lnTo>
                  <a:pt x="265176" y="9144"/>
                </a:lnTo>
                <a:cubicBezTo>
                  <a:pt x="265176" y="9144"/>
                  <a:pt x="265176" y="0"/>
                  <a:pt x="274320" y="0"/>
                </a:cubicBezTo>
                <a:lnTo>
                  <a:pt x="429768" y="0"/>
                </a:lnTo>
                <a:cubicBezTo>
                  <a:pt x="438912" y="0"/>
                  <a:pt x="448056" y="9144"/>
                  <a:pt x="448056" y="9144"/>
                </a:cubicBezTo>
                <a:lnTo>
                  <a:pt x="448056" y="192024"/>
                </a:lnTo>
                <a:moveTo>
                  <a:pt x="0" y="310896"/>
                </a:moveTo>
                <a:cubicBezTo>
                  <a:pt x="0" y="301752"/>
                  <a:pt x="9144" y="301752"/>
                  <a:pt x="9144" y="292608"/>
                </a:cubicBezTo>
                <a:cubicBezTo>
                  <a:pt x="36576" y="292608"/>
                  <a:pt x="64008" y="283464"/>
                  <a:pt x="73152" y="265176"/>
                </a:cubicBezTo>
                <a:cubicBezTo>
                  <a:pt x="91440" y="246888"/>
                  <a:pt x="100584" y="219456"/>
                  <a:pt x="100584" y="192024"/>
                </a:cubicBezTo>
                <a:lnTo>
                  <a:pt x="100584" y="182880"/>
                </a:lnTo>
                <a:cubicBezTo>
                  <a:pt x="100584" y="173736"/>
                  <a:pt x="91440" y="173736"/>
                  <a:pt x="82296" y="173736"/>
                </a:cubicBezTo>
                <a:lnTo>
                  <a:pt x="18288" y="173736"/>
                </a:lnTo>
                <a:cubicBezTo>
                  <a:pt x="9144" y="173736"/>
                  <a:pt x="9144" y="164592"/>
                  <a:pt x="9144" y="155448"/>
                </a:cubicBezTo>
                <a:lnTo>
                  <a:pt x="9144" y="9144"/>
                </a:lnTo>
                <a:cubicBezTo>
                  <a:pt x="9144" y="9144"/>
                  <a:pt x="9144" y="0"/>
                  <a:pt x="18288" y="0"/>
                </a:cubicBezTo>
                <a:lnTo>
                  <a:pt x="173736" y="0"/>
                </a:lnTo>
                <a:cubicBezTo>
                  <a:pt x="182880" y="0"/>
                  <a:pt x="192024" y="9144"/>
                  <a:pt x="192024" y="9144"/>
                </a:cubicBezTo>
                <a:lnTo>
                  <a:pt x="192024" y="192024"/>
                </a:lnTo>
                <a:cubicBezTo>
                  <a:pt x="192024" y="228600"/>
                  <a:pt x="182880" y="256032"/>
                  <a:pt x="164592" y="283464"/>
                </a:cubicBezTo>
                <a:cubicBezTo>
                  <a:pt x="155448" y="310896"/>
                  <a:pt x="128016" y="338328"/>
                  <a:pt x="100584" y="356616"/>
                </a:cubicBezTo>
                <a:cubicBezTo>
                  <a:pt x="73152" y="365760"/>
                  <a:pt x="45720" y="374904"/>
                  <a:pt x="9144" y="384048"/>
                </a:cubicBezTo>
                <a:cubicBezTo>
                  <a:pt x="9144" y="384048"/>
                  <a:pt x="0" y="374904"/>
                  <a:pt x="0" y="365760"/>
                </a:cubicBezTo>
                <a:lnTo>
                  <a:pt x="0" y="310896"/>
                </a:lnTo>
              </a:path>
            </a:pathLst>
          </a:custGeom>
          <a:solidFill>
            <a:schemeClr val="lt2">
              <a:alpha val="50000"/>
            </a:schemeClr>
          </a:solidFill>
        </p:spPr>
        <p:txBody>
          <a:bodyPr/>
          <a:p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10"/>
            </p:custDataLst>
          </p:nvPr>
        </p:nvSpPr>
        <p:spPr>
          <a:xfrm>
            <a:off x="5737203" y="4663479"/>
            <a:ext cx="2068556" cy="7468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accent4">
                    <a:lumMod val="50000"/>
                  </a:schemeClr>
                </a:solidFill>
                <a:latin typeface="+mn-ea"/>
                <a:cs typeface="+mn-ea"/>
                <a:sym typeface="+mn-ea"/>
              </a:rPr>
              <a:t>跟踪执行进度</a:t>
            </a:r>
            <a:endParaRPr lang="zh-CN" altLang="en-US" sz="2000" b="1">
              <a:solidFill>
                <a:schemeClr val="accent4">
                  <a:lumMod val="5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30" name="图片 29" descr="/data/temp/f9447fc6-d5d4-11ee-8ade-9e2ac8e16271.jpg@base@tag=imgScale&amp;m=1&amp;w=271&amp;h=271&amp;q=95f9447fc6-d5d4-11ee-8ade-9e2ac8e1627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/>
          <a:stretch>
            <a:fillRect/>
          </a:stretch>
        </p:blipFill>
        <p:spPr>
          <a:xfrm>
            <a:off x="4590828" y="4548524"/>
            <a:ext cx="977436" cy="977436"/>
          </a:xfrm>
          <a:custGeom>
            <a:avLst/>
            <a:gdLst>
              <a:gd name="connsiteX0" fmla="*/ 516600 w 1033200"/>
              <a:gd name="connsiteY0" fmla="*/ 0 h 1033200"/>
              <a:gd name="connsiteX1" fmla="*/ 1033200 w 1033200"/>
              <a:gd name="connsiteY1" fmla="*/ 516600 h 1033200"/>
              <a:gd name="connsiteX2" fmla="*/ 516600 w 1033200"/>
              <a:gd name="connsiteY2" fmla="*/ 1033200 h 1033200"/>
              <a:gd name="connsiteX3" fmla="*/ 0 w 1033200"/>
              <a:gd name="connsiteY3" fmla="*/ 516600 h 1033200"/>
              <a:gd name="connsiteX4" fmla="*/ 516600 w 1033200"/>
              <a:gd name="connsiteY4" fmla="*/ 0 h 103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200" h="1033200">
                <a:moveTo>
                  <a:pt x="516600" y="0"/>
                </a:moveTo>
                <a:cubicBezTo>
                  <a:pt x="801910" y="0"/>
                  <a:pt x="1033200" y="231290"/>
                  <a:pt x="1033200" y="516600"/>
                </a:cubicBezTo>
                <a:cubicBezTo>
                  <a:pt x="1033200" y="801910"/>
                  <a:pt x="801910" y="1033200"/>
                  <a:pt x="516600" y="1033200"/>
                </a:cubicBezTo>
                <a:cubicBezTo>
                  <a:pt x="231290" y="1033200"/>
                  <a:pt x="0" y="801910"/>
                  <a:pt x="0" y="516600"/>
                </a:cubicBezTo>
                <a:cubicBezTo>
                  <a:pt x="0" y="231290"/>
                  <a:pt x="231290" y="0"/>
                  <a:pt x="516600" y="0"/>
                </a:cubicBez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2" name="“_#color-824&amp;2668"/>
          <p:cNvSpPr/>
          <p:nvPr>
            <p:custDataLst>
              <p:tags r:id="rId13"/>
            </p:custDataLst>
          </p:nvPr>
        </p:nvSpPr>
        <p:spPr>
          <a:xfrm>
            <a:off x="10847305" y="3541874"/>
            <a:ext cx="358838" cy="308029"/>
          </a:xfrm>
          <a:custGeom>
            <a:avLst/>
            <a:gdLst/>
            <a:ahLst/>
            <a:cxnLst/>
            <a:rect l="l" t="t" r="r" b="b"/>
            <a:pathLst>
              <a:path w="448056" h="384048">
                <a:moveTo>
                  <a:pt x="448056" y="192024"/>
                </a:moveTo>
                <a:cubicBezTo>
                  <a:pt x="448056" y="228600"/>
                  <a:pt x="438912" y="256032"/>
                  <a:pt x="420624" y="283464"/>
                </a:cubicBezTo>
                <a:cubicBezTo>
                  <a:pt x="411480" y="310896"/>
                  <a:pt x="384048" y="338328"/>
                  <a:pt x="356616" y="356616"/>
                </a:cubicBezTo>
                <a:cubicBezTo>
                  <a:pt x="329184" y="365760"/>
                  <a:pt x="301752" y="374904"/>
                  <a:pt x="265176" y="384048"/>
                </a:cubicBezTo>
                <a:cubicBezTo>
                  <a:pt x="265176" y="384048"/>
                  <a:pt x="256032" y="374904"/>
                  <a:pt x="256032" y="365760"/>
                </a:cubicBezTo>
                <a:lnTo>
                  <a:pt x="256032" y="310896"/>
                </a:lnTo>
                <a:cubicBezTo>
                  <a:pt x="256032" y="301752"/>
                  <a:pt x="265176" y="301752"/>
                  <a:pt x="265176" y="292608"/>
                </a:cubicBezTo>
                <a:cubicBezTo>
                  <a:pt x="292608" y="292608"/>
                  <a:pt x="320040" y="283464"/>
                  <a:pt x="329184" y="265176"/>
                </a:cubicBezTo>
                <a:cubicBezTo>
                  <a:pt x="347472" y="246888"/>
                  <a:pt x="356616" y="219456"/>
                  <a:pt x="356616" y="192024"/>
                </a:cubicBezTo>
                <a:lnTo>
                  <a:pt x="356616" y="182880"/>
                </a:lnTo>
                <a:cubicBezTo>
                  <a:pt x="356616" y="173736"/>
                  <a:pt x="347472" y="173736"/>
                  <a:pt x="338328" y="173736"/>
                </a:cubicBezTo>
                <a:lnTo>
                  <a:pt x="274320" y="173736"/>
                </a:lnTo>
                <a:cubicBezTo>
                  <a:pt x="265176" y="173736"/>
                  <a:pt x="265176" y="164592"/>
                  <a:pt x="265176" y="155448"/>
                </a:cubicBezTo>
                <a:lnTo>
                  <a:pt x="265176" y="9144"/>
                </a:lnTo>
                <a:cubicBezTo>
                  <a:pt x="265176" y="9144"/>
                  <a:pt x="265176" y="0"/>
                  <a:pt x="274320" y="0"/>
                </a:cubicBezTo>
                <a:lnTo>
                  <a:pt x="429768" y="0"/>
                </a:lnTo>
                <a:cubicBezTo>
                  <a:pt x="438912" y="0"/>
                  <a:pt x="448056" y="9144"/>
                  <a:pt x="448056" y="9144"/>
                </a:cubicBezTo>
                <a:lnTo>
                  <a:pt x="448056" y="192024"/>
                </a:lnTo>
                <a:moveTo>
                  <a:pt x="0" y="310896"/>
                </a:moveTo>
                <a:cubicBezTo>
                  <a:pt x="0" y="301752"/>
                  <a:pt x="9144" y="301752"/>
                  <a:pt x="9144" y="292608"/>
                </a:cubicBezTo>
                <a:cubicBezTo>
                  <a:pt x="36576" y="292608"/>
                  <a:pt x="64008" y="283464"/>
                  <a:pt x="73152" y="265176"/>
                </a:cubicBezTo>
                <a:cubicBezTo>
                  <a:pt x="91440" y="246888"/>
                  <a:pt x="100584" y="219456"/>
                  <a:pt x="100584" y="192024"/>
                </a:cubicBezTo>
                <a:lnTo>
                  <a:pt x="100584" y="182880"/>
                </a:lnTo>
                <a:cubicBezTo>
                  <a:pt x="100584" y="173736"/>
                  <a:pt x="91440" y="173736"/>
                  <a:pt x="82296" y="173736"/>
                </a:cubicBezTo>
                <a:lnTo>
                  <a:pt x="18288" y="173736"/>
                </a:lnTo>
                <a:cubicBezTo>
                  <a:pt x="9144" y="173736"/>
                  <a:pt x="9144" y="164592"/>
                  <a:pt x="9144" y="155448"/>
                </a:cubicBezTo>
                <a:lnTo>
                  <a:pt x="9144" y="9144"/>
                </a:lnTo>
                <a:cubicBezTo>
                  <a:pt x="9144" y="9144"/>
                  <a:pt x="9144" y="0"/>
                  <a:pt x="18288" y="0"/>
                </a:cubicBezTo>
                <a:lnTo>
                  <a:pt x="173736" y="0"/>
                </a:lnTo>
                <a:cubicBezTo>
                  <a:pt x="182880" y="0"/>
                  <a:pt x="192024" y="9144"/>
                  <a:pt x="192024" y="9144"/>
                </a:cubicBezTo>
                <a:lnTo>
                  <a:pt x="192024" y="192024"/>
                </a:lnTo>
                <a:cubicBezTo>
                  <a:pt x="192024" y="228600"/>
                  <a:pt x="182880" y="256032"/>
                  <a:pt x="164592" y="283464"/>
                </a:cubicBezTo>
                <a:cubicBezTo>
                  <a:pt x="155448" y="310896"/>
                  <a:pt x="128016" y="338328"/>
                  <a:pt x="100584" y="356616"/>
                </a:cubicBezTo>
                <a:cubicBezTo>
                  <a:pt x="73152" y="365760"/>
                  <a:pt x="45720" y="374904"/>
                  <a:pt x="9144" y="384048"/>
                </a:cubicBezTo>
                <a:cubicBezTo>
                  <a:pt x="9144" y="384048"/>
                  <a:pt x="0" y="374904"/>
                  <a:pt x="0" y="365760"/>
                </a:cubicBezTo>
                <a:lnTo>
                  <a:pt x="0" y="310896"/>
                </a:lnTo>
              </a:path>
            </a:pathLst>
          </a:custGeom>
          <a:solidFill>
            <a:schemeClr val="lt2">
              <a:alpha val="50000"/>
            </a:schemeClr>
          </a:solidFill>
        </p:spPr>
        <p:txBody>
          <a:bodyPr/>
          <a:p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14"/>
            </p:custDataLst>
          </p:nvPr>
        </p:nvSpPr>
        <p:spPr>
          <a:xfrm>
            <a:off x="8428168" y="2138279"/>
            <a:ext cx="2717004" cy="1352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bg1"/>
                </a:solidFill>
                <a:latin typeface="+mn-ea"/>
                <a:cs typeface="+mn-ea"/>
                <a:sym typeface="+mn-ea"/>
              </a:rPr>
              <a:t>在完成执行计划后，对执行效果进行评估，总结经验教训，为下一次的执行提供参考。</a:t>
            </a:r>
            <a:endParaRPr lang="zh-CN" altLang="en-US" sz="1600">
              <a:solidFill>
                <a:schemeClr val="bg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15"/>
            </p:custDataLst>
          </p:nvPr>
        </p:nvSpPr>
        <p:spPr>
          <a:xfrm>
            <a:off x="9427832" y="4663479"/>
            <a:ext cx="2068556" cy="7468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accent4">
                    <a:lumMod val="50000"/>
                  </a:schemeClr>
                </a:solidFill>
                <a:latin typeface="+mn-ea"/>
                <a:cs typeface="+mn-ea"/>
                <a:sym typeface="+mn-ea"/>
              </a:rPr>
              <a:t>评估执行效果</a:t>
            </a:r>
            <a:endParaRPr lang="zh-CN" altLang="en-US" sz="2000" b="1">
              <a:solidFill>
                <a:schemeClr val="accent4">
                  <a:lumMod val="5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15" name="图片 14" descr="/data/temp/f9448151-d5d4-11ee-8ade-9e2ac8e16271.jpg@base@tag=imgScale&amp;m=1&amp;w=271&amp;h=271&amp;q=95f9448151-d5d4-11ee-8ade-9e2ac8e1627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rcRect/>
          <a:stretch>
            <a:fillRect/>
          </a:stretch>
        </p:blipFill>
        <p:spPr>
          <a:xfrm>
            <a:off x="8283998" y="4548524"/>
            <a:ext cx="977436" cy="977436"/>
          </a:xfrm>
          <a:custGeom>
            <a:avLst/>
            <a:gdLst>
              <a:gd name="connsiteX0" fmla="*/ 516600 w 1033200"/>
              <a:gd name="connsiteY0" fmla="*/ 0 h 1033200"/>
              <a:gd name="connsiteX1" fmla="*/ 1033200 w 1033200"/>
              <a:gd name="connsiteY1" fmla="*/ 516600 h 1033200"/>
              <a:gd name="connsiteX2" fmla="*/ 516600 w 1033200"/>
              <a:gd name="connsiteY2" fmla="*/ 1033200 h 1033200"/>
              <a:gd name="connsiteX3" fmla="*/ 0 w 1033200"/>
              <a:gd name="connsiteY3" fmla="*/ 516600 h 1033200"/>
              <a:gd name="connsiteX4" fmla="*/ 516600 w 1033200"/>
              <a:gd name="connsiteY4" fmla="*/ 0 h 103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200" h="1033200">
                <a:moveTo>
                  <a:pt x="516600" y="0"/>
                </a:moveTo>
                <a:cubicBezTo>
                  <a:pt x="801910" y="0"/>
                  <a:pt x="1033200" y="231290"/>
                  <a:pt x="1033200" y="516600"/>
                </a:cubicBezTo>
                <a:cubicBezTo>
                  <a:pt x="1033200" y="801910"/>
                  <a:pt x="801910" y="1033200"/>
                  <a:pt x="516600" y="1033200"/>
                </a:cubicBezTo>
                <a:cubicBezTo>
                  <a:pt x="231290" y="1033200"/>
                  <a:pt x="0" y="801910"/>
                  <a:pt x="0" y="516600"/>
                </a:cubicBezTo>
                <a:cubicBezTo>
                  <a:pt x="0" y="231290"/>
                  <a:pt x="231290" y="0"/>
                  <a:pt x="516600" y="0"/>
                </a:cubicBez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执行力</a:t>
            </a:r>
            <a:r>
              <a:rPr lang="en-US" altLang="zh-CN">
                <a:sym typeface="+mn-ea"/>
              </a:rPr>
              <a:t>-</a:t>
            </a:r>
            <a:r>
              <a:rPr lang="zh-CN" altLang="en-US"/>
              <a:t>推动质量改进工作的实施</a:t>
            </a:r>
            <a:endParaRPr lang="zh-CN" altLang="en-US"/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1220675" y="2303673"/>
            <a:ext cx="4301416" cy="112123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cs typeface="+mn-ea"/>
              </a:rPr>
              <a:t>质量总监需要根据公司的实际情况，制定出切实可行的质量改进计划，并确保计划的执行。</a:t>
            </a:r>
            <a:endParaRPr lang="zh-CN" altLang="en-US">
              <a:ln>
                <a:noFill/>
                <a:prstDash val="sysDot"/>
              </a:ln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882267" y="1882727"/>
            <a:ext cx="4640019" cy="3676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marL="342900" indent="-342900">
              <a:spcBef>
                <a:spcPct val="0"/>
              </a:spcBef>
              <a:spcAft>
                <a:spcPct val="0"/>
              </a:spcAft>
              <a:buClr>
                <a:srgbClr val="44551D"/>
              </a:buClr>
              <a:buSzPct val="70000"/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chemeClr val="accent4">
                    <a:lumMod val="50000"/>
                  </a:schemeClr>
                </a:solidFill>
                <a:latin typeface="+mn-ea"/>
                <a:cs typeface="+mn-ea"/>
              </a:rPr>
              <a:t>制定质量改进计划</a:t>
            </a:r>
            <a:endParaRPr lang="zh-CN" altLang="en-US" sz="2400" b="1" dirty="0">
              <a:solidFill>
                <a:schemeClr val="accent4">
                  <a:lumMod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4118408" y="4421101"/>
            <a:ext cx="4301416" cy="112123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cs typeface="+mn-ea"/>
              </a:rPr>
              <a:t>质量总监需要对质量改进计划的效果进行评估，总结经验教训，为下一次的质量改进工作提供参考。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3780001" y="4000155"/>
            <a:ext cx="4640019" cy="3676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marL="342900" indent="-342900">
              <a:spcBef>
                <a:spcPct val="0"/>
              </a:spcBef>
              <a:spcAft>
                <a:spcPct val="0"/>
              </a:spcAft>
              <a:buClr>
                <a:srgbClr val="44551D"/>
              </a:buClr>
              <a:buSzPct val="70000"/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chemeClr val="accent4">
                    <a:lumMod val="50000"/>
                  </a:schemeClr>
                </a:solidFill>
                <a:latin typeface="+mn-ea"/>
                <a:cs typeface="+mn-ea"/>
              </a:rPr>
              <a:t>评估质量改进计划的效果</a:t>
            </a:r>
            <a:endParaRPr lang="zh-CN" altLang="en-US" sz="2400" b="1" dirty="0">
              <a:solidFill>
                <a:schemeClr val="accent4">
                  <a:lumMod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6910747" y="2303673"/>
            <a:ext cx="4301416" cy="112123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cs typeface="+mn-ea"/>
              </a:rPr>
              <a:t>质量总监需要定期检查质量改进计划的执行情况，及时发现问题并采取措施解决，确保计划的顺利实施。</a:t>
            </a:r>
            <a:endParaRPr lang="zh-CN" altLang="en-US">
              <a:ln>
                <a:noFill/>
                <a:prstDash val="sysDot"/>
              </a:ln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6571704" y="1882727"/>
            <a:ext cx="4640019" cy="3676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marL="342900" indent="-342900">
              <a:spcBef>
                <a:spcPct val="0"/>
              </a:spcBef>
              <a:spcAft>
                <a:spcPct val="0"/>
              </a:spcAft>
              <a:buClr>
                <a:srgbClr val="44551D"/>
              </a:buClr>
              <a:buSzPct val="70000"/>
              <a:buFont typeface="Wingdings" panose="05000000000000000000" pitchFamily="2" charset="2"/>
              <a:buChar char="l"/>
            </a:pPr>
            <a:r>
              <a:rPr lang="zh-CN" altLang="en-US" sz="2400" b="1">
                <a:solidFill>
                  <a:schemeClr val="accent4">
                    <a:lumMod val="50000"/>
                  </a:schemeClr>
                </a:solidFill>
                <a:latin typeface="+mn-ea"/>
                <a:cs typeface="+mn-ea"/>
              </a:rPr>
              <a:t>监督质量改进计划的执行</a:t>
            </a:r>
            <a:endParaRPr lang="zh-CN" altLang="en-US" sz="2400" b="1">
              <a:solidFill>
                <a:schemeClr val="accent4">
                  <a:lumMod val="50000"/>
                </a:schemeClr>
              </a:solidFill>
              <a:latin typeface="+mn-ea"/>
              <a:cs typeface="+mn-ea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领导力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激发团队成员的积极性</a:t>
            </a:r>
            <a:endParaRPr lang="zh-CN" altLang="en-US" dirty="0"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5960" y="1918018"/>
            <a:ext cx="3599046" cy="35859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01600" sx="102000" sy="102000" algn="ctr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 descr="/data/temp/f519adf7-d5d4-11ee-8ade-9e2ac8e16271.jpg@base@tag=imgScale&amp;m=1&amp;w=484&amp;h=995&amp;q=95f519adf7-d5d4-11ee-8ade-9e2ac8e16271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l="13503" r="13503"/>
          <a:stretch>
            <a:fillRect/>
          </a:stretch>
        </p:blipFill>
        <p:spPr>
          <a:xfrm>
            <a:off x="695960" y="1918018"/>
            <a:ext cx="1745048" cy="3585964"/>
          </a:xfrm>
          <a:prstGeom prst="rect">
            <a:avLst/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4295140" y="1918018"/>
            <a:ext cx="3599046" cy="35859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01600" sx="102000" sy="102000" algn="ctr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 descr="/data/temp/f519ae06-d5d4-11ee-8ade-9e2ac8e16271.jpg@base@tag=imgScale&amp;m=1&amp;w=484&amp;h=995&amp;q=95f519ae06-d5d4-11ee-8ade-9e2ac8e16271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/>
          <a:srcRect l="13286" r="13699"/>
          <a:stretch>
            <a:fillRect/>
          </a:stretch>
        </p:blipFill>
        <p:spPr>
          <a:xfrm>
            <a:off x="4295140" y="1918018"/>
            <a:ext cx="1745508" cy="3585964"/>
          </a:xfrm>
          <a:prstGeom prst="rect">
            <a:avLst/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1" name="矩形 10"/>
          <p:cNvSpPr/>
          <p:nvPr>
            <p:custDataLst>
              <p:tags r:id="rId8"/>
            </p:custDataLst>
          </p:nvPr>
        </p:nvSpPr>
        <p:spPr>
          <a:xfrm>
            <a:off x="2714625" y="3081338"/>
            <a:ext cx="1307101" cy="223453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kern="0" dirty="0">
                <a:solidFill>
                  <a:srgbClr val="262626"/>
                </a:solidFill>
                <a:latin typeface="+mn-ea"/>
                <a:cs typeface="+mn-ea"/>
              </a:rPr>
              <a:t>通过公正、公平的决策和行动，建立团队成员之间的信任，激发他们的积极性。</a:t>
            </a:r>
            <a:endParaRPr lang="zh-CN" altLang="en-US" sz="1400" kern="0" dirty="0">
              <a:solidFill>
                <a:srgbClr val="262626"/>
              </a:solidFill>
              <a:latin typeface="+mn-ea"/>
              <a:cs typeface="+mn-ea"/>
            </a:endParaRPr>
          </a:p>
        </p:txBody>
      </p:sp>
      <p:sp>
        <p:nvSpPr>
          <p:cNvPr id="12" name="矩形 11"/>
          <p:cNvSpPr/>
          <p:nvPr>
            <p:custDataLst>
              <p:tags r:id="rId9"/>
            </p:custDataLst>
          </p:nvPr>
        </p:nvSpPr>
        <p:spPr>
          <a:xfrm>
            <a:off x="2714625" y="2351723"/>
            <a:ext cx="1307101" cy="65006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kern="0" dirty="0">
                <a:solidFill>
                  <a:schemeClr val="accent4">
                    <a:lumMod val="50000"/>
                  </a:schemeClr>
                </a:solidFill>
                <a:latin typeface="+mn-ea"/>
                <a:cs typeface="+mn-ea"/>
              </a:rPr>
              <a:t>建立信任</a:t>
            </a:r>
            <a:endParaRPr lang="zh-CN" altLang="en-US" sz="2000" b="1" kern="0" dirty="0">
              <a:solidFill>
                <a:schemeClr val="accent4">
                  <a:lumMod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3" name="矩形 12"/>
          <p:cNvSpPr/>
          <p:nvPr>
            <p:custDataLst>
              <p:tags r:id="rId10"/>
            </p:custDataLst>
          </p:nvPr>
        </p:nvSpPr>
        <p:spPr>
          <a:xfrm>
            <a:off x="2718435" y="2199958"/>
            <a:ext cx="288000" cy="72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just"/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矩形 13"/>
          <p:cNvSpPr/>
          <p:nvPr>
            <p:custDataLst>
              <p:tags r:id="rId11"/>
            </p:custDataLst>
          </p:nvPr>
        </p:nvSpPr>
        <p:spPr>
          <a:xfrm>
            <a:off x="6315075" y="3081338"/>
            <a:ext cx="1307101" cy="223453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kern="0" dirty="0">
                <a:solidFill>
                  <a:srgbClr val="262626"/>
                </a:solidFill>
                <a:latin typeface="+mn-ea"/>
                <a:cs typeface="+mn-ea"/>
              </a:rPr>
              <a:t>为团队成员提供必要的资源和支持，让他们感受到被重视和尊重，从而激发他们的积极性。</a:t>
            </a:r>
            <a:endParaRPr lang="zh-CN" altLang="en-US" sz="1400" kern="0" dirty="0">
              <a:solidFill>
                <a:srgbClr val="262626"/>
              </a:solidFill>
              <a:latin typeface="+mn-ea"/>
              <a:cs typeface="+mn-ea"/>
            </a:endParaRPr>
          </a:p>
        </p:txBody>
      </p:sp>
      <p:sp>
        <p:nvSpPr>
          <p:cNvPr id="15" name="矩形 14"/>
          <p:cNvSpPr/>
          <p:nvPr>
            <p:custDataLst>
              <p:tags r:id="rId12"/>
            </p:custDataLst>
          </p:nvPr>
        </p:nvSpPr>
        <p:spPr>
          <a:xfrm>
            <a:off x="6315075" y="2351723"/>
            <a:ext cx="1307101" cy="65006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kern="0">
                <a:solidFill>
                  <a:schemeClr val="accent4">
                    <a:lumMod val="50000"/>
                  </a:schemeClr>
                </a:solidFill>
                <a:latin typeface="+mn-ea"/>
                <a:cs typeface="+mn-ea"/>
              </a:rPr>
              <a:t>提供支持</a:t>
            </a:r>
            <a:endParaRPr lang="zh-CN" altLang="en-US" sz="2000" b="1" kern="0">
              <a:solidFill>
                <a:schemeClr val="accent4">
                  <a:lumMod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6" name="矩形 15"/>
          <p:cNvSpPr/>
          <p:nvPr>
            <p:custDataLst>
              <p:tags r:id="rId13"/>
            </p:custDataLst>
          </p:nvPr>
        </p:nvSpPr>
        <p:spPr>
          <a:xfrm>
            <a:off x="6318885" y="2199958"/>
            <a:ext cx="288000" cy="72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just"/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3" name="矩形 22"/>
          <p:cNvSpPr/>
          <p:nvPr>
            <p:custDataLst>
              <p:tags r:id="rId14"/>
            </p:custDataLst>
          </p:nvPr>
        </p:nvSpPr>
        <p:spPr>
          <a:xfrm>
            <a:off x="7896860" y="1918018"/>
            <a:ext cx="3599046" cy="35859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01600" sx="102000" sy="102000" algn="ctr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4" name="图片 23" descr="/data/temp/f519ae36-d5d4-11ee-8ade-9e2ac8e16271.jpg@base@tag=imgScale&amp;m=1&amp;w=484&amp;h=995&amp;q=95f519ae36-d5d4-11ee-8ade-9e2ac8e1627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rcRect l="20231" r="20231"/>
          <a:stretch>
            <a:fillRect/>
          </a:stretch>
        </p:blipFill>
        <p:spPr>
          <a:xfrm>
            <a:off x="7896860" y="1918018"/>
            <a:ext cx="1745508" cy="3585964"/>
          </a:xfrm>
          <a:prstGeom prst="rect">
            <a:avLst/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5" name="矩形 24"/>
          <p:cNvSpPr/>
          <p:nvPr>
            <p:custDataLst>
              <p:tags r:id="rId17"/>
            </p:custDataLst>
          </p:nvPr>
        </p:nvSpPr>
        <p:spPr>
          <a:xfrm>
            <a:off x="9915525" y="3081338"/>
            <a:ext cx="1307101" cy="223453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kern="0" dirty="0">
                <a:solidFill>
                  <a:srgbClr val="262626"/>
                </a:solidFill>
                <a:latin typeface="+mn-ea"/>
                <a:cs typeface="+mn-ea"/>
              </a:rPr>
              <a:t>为团队成员设定明确的目标和期望，让他们知道自己的工作方向和价值，从而激发他们的积极性。</a:t>
            </a:r>
            <a:endParaRPr lang="zh-CN" altLang="en-US" sz="1400" kern="0" dirty="0">
              <a:solidFill>
                <a:srgbClr val="262626"/>
              </a:solidFill>
              <a:latin typeface="+mn-ea"/>
              <a:cs typeface="+mn-ea"/>
            </a:endParaRPr>
          </a:p>
        </p:txBody>
      </p:sp>
      <p:sp>
        <p:nvSpPr>
          <p:cNvPr id="26" name="矩形 25"/>
          <p:cNvSpPr/>
          <p:nvPr>
            <p:custDataLst>
              <p:tags r:id="rId18"/>
            </p:custDataLst>
          </p:nvPr>
        </p:nvSpPr>
        <p:spPr>
          <a:xfrm>
            <a:off x="9915525" y="2351723"/>
            <a:ext cx="1307101" cy="65006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kern="0">
                <a:solidFill>
                  <a:schemeClr val="accent4">
                    <a:lumMod val="50000"/>
                  </a:schemeClr>
                </a:solidFill>
                <a:latin typeface="+mn-ea"/>
                <a:cs typeface="+mn-ea"/>
              </a:rPr>
              <a:t>设定目标</a:t>
            </a:r>
            <a:endParaRPr lang="zh-CN" altLang="en-US" sz="2000" b="1" kern="0">
              <a:solidFill>
                <a:schemeClr val="accent4">
                  <a:lumMod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7" name="矩形 26"/>
          <p:cNvSpPr/>
          <p:nvPr>
            <p:custDataLst>
              <p:tags r:id="rId19"/>
            </p:custDataLst>
          </p:nvPr>
        </p:nvSpPr>
        <p:spPr>
          <a:xfrm>
            <a:off x="9919335" y="2199958"/>
            <a:ext cx="288000" cy="72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just"/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</p:spTree>
    <p:custDataLst>
      <p:tags r:id="rId2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发展能力</a:t>
            </a:r>
            <a:r>
              <a:rPr lang="en-US" altLang="zh-CN"/>
              <a:t>-</a:t>
            </a:r>
            <a:r>
              <a:rPr lang="zh-CN" altLang="en-US"/>
              <a:t>为团队成员提供质量管理方面的培训和发展机会</a:t>
            </a:r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696000" y="2324989"/>
            <a:ext cx="3287233" cy="8414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cs typeface="+mn-ea"/>
              </a:rPr>
              <a:t>根据团队成员的需求和公司的质量管理目标，制定相应的培训计划。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696000" y="1668365"/>
            <a:ext cx="3287233" cy="60852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r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zh-CN" altLang="en-US" sz="2400" b="1">
                <a:solidFill>
                  <a:schemeClr val="accent4">
                    <a:lumMod val="50000"/>
                  </a:schemeClr>
                </a:solidFill>
                <a:latin typeface="+mn-ea"/>
                <a:cs typeface="+mn-ea"/>
              </a:rPr>
              <a:t>制定培训计划</a:t>
            </a:r>
            <a:endParaRPr lang="zh-CN" altLang="en-US" sz="2400" b="1">
              <a:solidFill>
                <a:schemeClr val="accent4">
                  <a:lumMod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696000" y="4625713"/>
            <a:ext cx="3287233" cy="8414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cs typeface="+mn-ea"/>
              </a:rPr>
              <a:t>跟踪团队成员的培训效果，及时调整培训计划，确保培训效果最大化。</a:t>
            </a:r>
            <a:endParaRPr lang="zh-CN" altLang="en-US" dirty="0">
              <a:ln>
                <a:noFill/>
                <a:prstDash val="sysDot"/>
              </a:ln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14" name="矩形 13"/>
          <p:cNvSpPr/>
          <p:nvPr>
            <p:custDataLst>
              <p:tags r:id="rId5"/>
            </p:custDataLst>
          </p:nvPr>
        </p:nvSpPr>
        <p:spPr>
          <a:xfrm>
            <a:off x="696000" y="3960198"/>
            <a:ext cx="3287233" cy="60852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r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zh-CN" altLang="en-US" sz="2400" b="1">
                <a:solidFill>
                  <a:schemeClr val="accent4">
                    <a:lumMod val="50000"/>
                  </a:schemeClr>
                </a:solidFill>
                <a:latin typeface="+mn-ea"/>
                <a:cs typeface="+mn-ea"/>
              </a:rPr>
              <a:t>跟踪培训效果</a:t>
            </a:r>
            <a:endParaRPr lang="zh-CN" altLang="en-US" sz="2400" b="1">
              <a:solidFill>
                <a:schemeClr val="accent4">
                  <a:lumMod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1" name="矩形 20"/>
          <p:cNvSpPr/>
          <p:nvPr>
            <p:custDataLst>
              <p:tags r:id="rId6"/>
            </p:custDataLst>
          </p:nvPr>
        </p:nvSpPr>
        <p:spPr>
          <a:xfrm>
            <a:off x="8209072" y="3449632"/>
            <a:ext cx="3287234" cy="8414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cs typeface="+mn-ea"/>
              </a:rPr>
              <a:t>为团队成员提供高质量的培训资源，如内部培训、外部培训、在线课程等。</a:t>
            </a:r>
            <a:endParaRPr lang="zh-CN" altLang="en-US">
              <a:ln>
                <a:noFill/>
                <a:prstDash val="sysDot"/>
              </a:ln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23" name="矩形 22"/>
          <p:cNvSpPr/>
          <p:nvPr>
            <p:custDataLst>
              <p:tags r:id="rId7"/>
            </p:custDataLst>
          </p:nvPr>
        </p:nvSpPr>
        <p:spPr>
          <a:xfrm>
            <a:off x="8209072" y="2782213"/>
            <a:ext cx="3287234" cy="60852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zh-CN" altLang="en-US" sz="2400" b="1">
                <a:solidFill>
                  <a:schemeClr val="accent4">
                    <a:lumMod val="50000"/>
                  </a:schemeClr>
                </a:solidFill>
                <a:latin typeface="+mn-ea"/>
                <a:cs typeface="+mn-ea"/>
              </a:rPr>
              <a:t>提供培训资源</a:t>
            </a:r>
            <a:endParaRPr lang="zh-CN" altLang="en-US" sz="2400" b="1">
              <a:solidFill>
                <a:schemeClr val="accent4">
                  <a:lumMod val="50000"/>
                </a:schemeClr>
              </a:solidFill>
              <a:latin typeface="+mn-ea"/>
              <a:cs typeface="+mn-ea"/>
            </a:endParaRPr>
          </a:p>
        </p:txBody>
      </p:sp>
      <p:pic>
        <p:nvPicPr>
          <p:cNvPr id="25" name="图片 24" descr="/data/temp/fa55f771-d5d4-11ee-9493-9ae49c6d0e5c.jpg@base@tag=imgScale&amp;m=1&amp;w=450&amp;h=450&amp;q=95fa55f771-d5d4-11ee-9493-9ae49c6d0e5c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9"/>
          <a:srcRect l="6226" r="6226"/>
          <a:stretch>
            <a:fillRect/>
          </a:stretch>
        </p:blipFill>
        <p:spPr>
          <a:xfrm>
            <a:off x="4318226" y="1769335"/>
            <a:ext cx="1620083" cy="1620083"/>
          </a:xfrm>
          <a:custGeom>
            <a:avLst/>
            <a:gdLst>
              <a:gd name="connsiteX0" fmla="*/ 548158 w 1620000"/>
              <a:gd name="connsiteY0" fmla="*/ 0 h 1620000"/>
              <a:gd name="connsiteX1" fmla="*/ 1071874 w 1620000"/>
              <a:gd name="connsiteY1" fmla="*/ 0 h 1620000"/>
              <a:gd name="connsiteX2" fmla="*/ 1197614 w 1620000"/>
              <a:gd name="connsiteY2" fmla="*/ 52097 h 1620000"/>
              <a:gd name="connsiteX3" fmla="*/ 1567938 w 1620000"/>
              <a:gd name="connsiteY3" fmla="*/ 422420 h 1620000"/>
              <a:gd name="connsiteX4" fmla="*/ 1620000 w 1620000"/>
              <a:gd name="connsiteY4" fmla="*/ 548158 h 1620000"/>
              <a:gd name="connsiteX5" fmla="*/ 1620000 w 1620000"/>
              <a:gd name="connsiteY5" fmla="*/ 1071874 h 1620000"/>
              <a:gd name="connsiteX6" fmla="*/ 1567904 w 1620000"/>
              <a:gd name="connsiteY6" fmla="*/ 1197615 h 1620000"/>
              <a:gd name="connsiteX7" fmla="*/ 1197580 w 1620000"/>
              <a:gd name="connsiteY7" fmla="*/ 1567938 h 1620000"/>
              <a:gd name="connsiteX8" fmla="*/ 1071842 w 1620000"/>
              <a:gd name="connsiteY8" fmla="*/ 1620000 h 1620000"/>
              <a:gd name="connsiteX9" fmla="*/ 548125 w 1620000"/>
              <a:gd name="connsiteY9" fmla="*/ 1620000 h 1620000"/>
              <a:gd name="connsiteX10" fmla="*/ 422385 w 1620000"/>
              <a:gd name="connsiteY10" fmla="*/ 1567903 h 1620000"/>
              <a:gd name="connsiteX11" fmla="*/ 52062 w 1620000"/>
              <a:gd name="connsiteY11" fmla="*/ 1197580 h 1620000"/>
              <a:gd name="connsiteX12" fmla="*/ 0 w 1620000"/>
              <a:gd name="connsiteY12" fmla="*/ 1071842 h 1620000"/>
              <a:gd name="connsiteX13" fmla="*/ 0 w 1620000"/>
              <a:gd name="connsiteY13" fmla="*/ 548126 h 1620000"/>
              <a:gd name="connsiteX14" fmla="*/ 52097 w 1620000"/>
              <a:gd name="connsiteY14" fmla="*/ 422385 h 1620000"/>
              <a:gd name="connsiteX15" fmla="*/ 422420 w 1620000"/>
              <a:gd name="connsiteY15" fmla="*/ 52062 h 1620000"/>
              <a:gd name="connsiteX16" fmla="*/ 548158 w 1620000"/>
              <a:gd name="connsiteY16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20000" h="1620000">
                <a:moveTo>
                  <a:pt x="548158" y="0"/>
                </a:moveTo>
                <a:cubicBezTo>
                  <a:pt x="595961" y="0"/>
                  <a:pt x="1024071" y="0"/>
                  <a:pt x="1071874" y="0"/>
                </a:cubicBezTo>
                <a:cubicBezTo>
                  <a:pt x="1119677" y="0"/>
                  <a:pt x="1163812" y="18295"/>
                  <a:pt x="1197614" y="52097"/>
                </a:cubicBezTo>
                <a:cubicBezTo>
                  <a:pt x="1231416" y="85899"/>
                  <a:pt x="1534136" y="388618"/>
                  <a:pt x="1567938" y="422420"/>
                </a:cubicBezTo>
                <a:cubicBezTo>
                  <a:pt x="1601740" y="456222"/>
                  <a:pt x="1620000" y="500355"/>
                  <a:pt x="1620000" y="548158"/>
                </a:cubicBezTo>
                <a:cubicBezTo>
                  <a:pt x="1620000" y="595961"/>
                  <a:pt x="1620000" y="1024071"/>
                  <a:pt x="1620000" y="1071874"/>
                </a:cubicBezTo>
                <a:cubicBezTo>
                  <a:pt x="1620000" y="1119678"/>
                  <a:pt x="1601706" y="1163813"/>
                  <a:pt x="1567904" y="1197615"/>
                </a:cubicBezTo>
                <a:cubicBezTo>
                  <a:pt x="1534102" y="1231417"/>
                  <a:pt x="1231382" y="1534136"/>
                  <a:pt x="1197580" y="1567938"/>
                </a:cubicBezTo>
                <a:cubicBezTo>
                  <a:pt x="1163778" y="1601740"/>
                  <a:pt x="1119645" y="1620000"/>
                  <a:pt x="1071842" y="1620000"/>
                </a:cubicBezTo>
                <a:cubicBezTo>
                  <a:pt x="1024038" y="1620000"/>
                  <a:pt x="595929" y="1620000"/>
                  <a:pt x="548125" y="1620000"/>
                </a:cubicBezTo>
                <a:cubicBezTo>
                  <a:pt x="500322" y="1620000"/>
                  <a:pt x="456188" y="1601705"/>
                  <a:pt x="422385" y="1567903"/>
                </a:cubicBezTo>
                <a:cubicBezTo>
                  <a:pt x="388583" y="1534101"/>
                  <a:pt x="85864" y="1231382"/>
                  <a:pt x="52062" y="1197580"/>
                </a:cubicBezTo>
                <a:cubicBezTo>
                  <a:pt x="18260" y="1163778"/>
                  <a:pt x="0" y="1119646"/>
                  <a:pt x="0" y="1071842"/>
                </a:cubicBezTo>
                <a:cubicBezTo>
                  <a:pt x="0" y="1024039"/>
                  <a:pt x="0" y="595929"/>
                  <a:pt x="0" y="548126"/>
                </a:cubicBezTo>
                <a:cubicBezTo>
                  <a:pt x="0" y="500323"/>
                  <a:pt x="18295" y="456187"/>
                  <a:pt x="52097" y="422385"/>
                </a:cubicBezTo>
                <a:cubicBezTo>
                  <a:pt x="85899" y="388583"/>
                  <a:pt x="388618" y="85864"/>
                  <a:pt x="422420" y="52062"/>
                </a:cubicBezTo>
                <a:cubicBezTo>
                  <a:pt x="456222" y="18260"/>
                  <a:pt x="500355" y="0"/>
                  <a:pt x="548158" y="0"/>
                </a:cubicBezTo>
                <a:close/>
              </a:path>
            </a:pathLst>
          </a:custGeom>
          <a:ln w="6350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6" name="图片 25" descr="/data/temp/fa55f7eb-d5d4-11ee-9493-9ae49c6d0e5c.jpg@base@tag=imgScale&amp;m=1&amp;w=450&amp;h=450&amp;q=95fa55f7eb-d5d4-11ee-9493-9ae49c6d0e5c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/>
          <a:srcRect t="9091" b="9091"/>
          <a:stretch>
            <a:fillRect/>
          </a:stretch>
        </p:blipFill>
        <p:spPr>
          <a:xfrm>
            <a:off x="6278572" y="2882548"/>
            <a:ext cx="1620083" cy="1620083"/>
          </a:xfrm>
          <a:custGeom>
            <a:avLst/>
            <a:gdLst>
              <a:gd name="connsiteX0" fmla="*/ 548158 w 1620000"/>
              <a:gd name="connsiteY0" fmla="*/ 0 h 1620000"/>
              <a:gd name="connsiteX1" fmla="*/ 1071874 w 1620000"/>
              <a:gd name="connsiteY1" fmla="*/ 0 h 1620000"/>
              <a:gd name="connsiteX2" fmla="*/ 1197614 w 1620000"/>
              <a:gd name="connsiteY2" fmla="*/ 52097 h 1620000"/>
              <a:gd name="connsiteX3" fmla="*/ 1567938 w 1620000"/>
              <a:gd name="connsiteY3" fmla="*/ 422420 h 1620000"/>
              <a:gd name="connsiteX4" fmla="*/ 1620000 w 1620000"/>
              <a:gd name="connsiteY4" fmla="*/ 548158 h 1620000"/>
              <a:gd name="connsiteX5" fmla="*/ 1620000 w 1620000"/>
              <a:gd name="connsiteY5" fmla="*/ 1071874 h 1620000"/>
              <a:gd name="connsiteX6" fmla="*/ 1567904 w 1620000"/>
              <a:gd name="connsiteY6" fmla="*/ 1197615 h 1620000"/>
              <a:gd name="connsiteX7" fmla="*/ 1197580 w 1620000"/>
              <a:gd name="connsiteY7" fmla="*/ 1567938 h 1620000"/>
              <a:gd name="connsiteX8" fmla="*/ 1071842 w 1620000"/>
              <a:gd name="connsiteY8" fmla="*/ 1620000 h 1620000"/>
              <a:gd name="connsiteX9" fmla="*/ 548125 w 1620000"/>
              <a:gd name="connsiteY9" fmla="*/ 1620000 h 1620000"/>
              <a:gd name="connsiteX10" fmla="*/ 422385 w 1620000"/>
              <a:gd name="connsiteY10" fmla="*/ 1567903 h 1620000"/>
              <a:gd name="connsiteX11" fmla="*/ 52062 w 1620000"/>
              <a:gd name="connsiteY11" fmla="*/ 1197580 h 1620000"/>
              <a:gd name="connsiteX12" fmla="*/ 0 w 1620000"/>
              <a:gd name="connsiteY12" fmla="*/ 1071842 h 1620000"/>
              <a:gd name="connsiteX13" fmla="*/ 0 w 1620000"/>
              <a:gd name="connsiteY13" fmla="*/ 548126 h 1620000"/>
              <a:gd name="connsiteX14" fmla="*/ 52097 w 1620000"/>
              <a:gd name="connsiteY14" fmla="*/ 422385 h 1620000"/>
              <a:gd name="connsiteX15" fmla="*/ 422420 w 1620000"/>
              <a:gd name="connsiteY15" fmla="*/ 52062 h 1620000"/>
              <a:gd name="connsiteX16" fmla="*/ 548158 w 1620000"/>
              <a:gd name="connsiteY16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20000" h="1620000">
                <a:moveTo>
                  <a:pt x="548158" y="0"/>
                </a:moveTo>
                <a:cubicBezTo>
                  <a:pt x="595961" y="0"/>
                  <a:pt x="1024071" y="0"/>
                  <a:pt x="1071874" y="0"/>
                </a:cubicBezTo>
                <a:cubicBezTo>
                  <a:pt x="1119677" y="0"/>
                  <a:pt x="1163812" y="18295"/>
                  <a:pt x="1197614" y="52097"/>
                </a:cubicBezTo>
                <a:cubicBezTo>
                  <a:pt x="1231416" y="85899"/>
                  <a:pt x="1534136" y="388618"/>
                  <a:pt x="1567938" y="422420"/>
                </a:cubicBezTo>
                <a:cubicBezTo>
                  <a:pt x="1601740" y="456222"/>
                  <a:pt x="1620000" y="500355"/>
                  <a:pt x="1620000" y="548158"/>
                </a:cubicBezTo>
                <a:cubicBezTo>
                  <a:pt x="1620000" y="595961"/>
                  <a:pt x="1620000" y="1024071"/>
                  <a:pt x="1620000" y="1071874"/>
                </a:cubicBezTo>
                <a:cubicBezTo>
                  <a:pt x="1620000" y="1119678"/>
                  <a:pt x="1601706" y="1163813"/>
                  <a:pt x="1567904" y="1197615"/>
                </a:cubicBezTo>
                <a:cubicBezTo>
                  <a:pt x="1534102" y="1231417"/>
                  <a:pt x="1231382" y="1534136"/>
                  <a:pt x="1197580" y="1567938"/>
                </a:cubicBezTo>
                <a:cubicBezTo>
                  <a:pt x="1163778" y="1601740"/>
                  <a:pt x="1119645" y="1620000"/>
                  <a:pt x="1071842" y="1620000"/>
                </a:cubicBezTo>
                <a:cubicBezTo>
                  <a:pt x="1024038" y="1620000"/>
                  <a:pt x="595929" y="1620000"/>
                  <a:pt x="548125" y="1620000"/>
                </a:cubicBezTo>
                <a:cubicBezTo>
                  <a:pt x="500322" y="1620000"/>
                  <a:pt x="456188" y="1601705"/>
                  <a:pt x="422385" y="1567903"/>
                </a:cubicBezTo>
                <a:cubicBezTo>
                  <a:pt x="388583" y="1534101"/>
                  <a:pt x="85864" y="1231382"/>
                  <a:pt x="52062" y="1197580"/>
                </a:cubicBezTo>
                <a:cubicBezTo>
                  <a:pt x="18260" y="1163778"/>
                  <a:pt x="0" y="1119646"/>
                  <a:pt x="0" y="1071842"/>
                </a:cubicBezTo>
                <a:cubicBezTo>
                  <a:pt x="0" y="1024039"/>
                  <a:pt x="0" y="595929"/>
                  <a:pt x="0" y="548126"/>
                </a:cubicBezTo>
                <a:cubicBezTo>
                  <a:pt x="0" y="500323"/>
                  <a:pt x="18295" y="456187"/>
                  <a:pt x="52097" y="422385"/>
                </a:cubicBezTo>
                <a:cubicBezTo>
                  <a:pt x="85899" y="388583"/>
                  <a:pt x="388618" y="85864"/>
                  <a:pt x="422420" y="52062"/>
                </a:cubicBezTo>
                <a:cubicBezTo>
                  <a:pt x="456222" y="18260"/>
                  <a:pt x="500355" y="0"/>
                  <a:pt x="548158" y="0"/>
                </a:cubicBezTo>
                <a:close/>
              </a:path>
            </a:pathLst>
          </a:custGeom>
          <a:ln w="6350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7" name="图片 26" descr="/data/temp/fa55f86c-d5d4-11ee-9493-9ae49c6d0e5c.jpg@base@tag=imgScale&amp;m=1&amp;w=450&amp;h=450&amp;q=95fa55f86c-d5d4-11ee-9493-9ae49c6d0e5c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rcRect/>
          <a:stretch>
            <a:fillRect/>
          </a:stretch>
        </p:blipFill>
        <p:spPr>
          <a:xfrm>
            <a:off x="4323307" y="3928447"/>
            <a:ext cx="1620083" cy="1620083"/>
          </a:xfrm>
          <a:custGeom>
            <a:avLst/>
            <a:gdLst>
              <a:gd name="connsiteX0" fmla="*/ 548158 w 1620000"/>
              <a:gd name="connsiteY0" fmla="*/ 0 h 1620000"/>
              <a:gd name="connsiteX1" fmla="*/ 1071874 w 1620000"/>
              <a:gd name="connsiteY1" fmla="*/ 0 h 1620000"/>
              <a:gd name="connsiteX2" fmla="*/ 1197614 w 1620000"/>
              <a:gd name="connsiteY2" fmla="*/ 52097 h 1620000"/>
              <a:gd name="connsiteX3" fmla="*/ 1567938 w 1620000"/>
              <a:gd name="connsiteY3" fmla="*/ 422420 h 1620000"/>
              <a:gd name="connsiteX4" fmla="*/ 1620000 w 1620000"/>
              <a:gd name="connsiteY4" fmla="*/ 548158 h 1620000"/>
              <a:gd name="connsiteX5" fmla="*/ 1620000 w 1620000"/>
              <a:gd name="connsiteY5" fmla="*/ 1071874 h 1620000"/>
              <a:gd name="connsiteX6" fmla="*/ 1567904 w 1620000"/>
              <a:gd name="connsiteY6" fmla="*/ 1197615 h 1620000"/>
              <a:gd name="connsiteX7" fmla="*/ 1197580 w 1620000"/>
              <a:gd name="connsiteY7" fmla="*/ 1567938 h 1620000"/>
              <a:gd name="connsiteX8" fmla="*/ 1071842 w 1620000"/>
              <a:gd name="connsiteY8" fmla="*/ 1620000 h 1620000"/>
              <a:gd name="connsiteX9" fmla="*/ 548125 w 1620000"/>
              <a:gd name="connsiteY9" fmla="*/ 1620000 h 1620000"/>
              <a:gd name="connsiteX10" fmla="*/ 422385 w 1620000"/>
              <a:gd name="connsiteY10" fmla="*/ 1567903 h 1620000"/>
              <a:gd name="connsiteX11" fmla="*/ 52062 w 1620000"/>
              <a:gd name="connsiteY11" fmla="*/ 1197580 h 1620000"/>
              <a:gd name="connsiteX12" fmla="*/ 0 w 1620000"/>
              <a:gd name="connsiteY12" fmla="*/ 1071842 h 1620000"/>
              <a:gd name="connsiteX13" fmla="*/ 0 w 1620000"/>
              <a:gd name="connsiteY13" fmla="*/ 548126 h 1620000"/>
              <a:gd name="connsiteX14" fmla="*/ 52097 w 1620000"/>
              <a:gd name="connsiteY14" fmla="*/ 422385 h 1620000"/>
              <a:gd name="connsiteX15" fmla="*/ 422420 w 1620000"/>
              <a:gd name="connsiteY15" fmla="*/ 52062 h 1620000"/>
              <a:gd name="connsiteX16" fmla="*/ 548158 w 1620000"/>
              <a:gd name="connsiteY16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20000" h="1620000">
                <a:moveTo>
                  <a:pt x="548158" y="0"/>
                </a:moveTo>
                <a:cubicBezTo>
                  <a:pt x="595961" y="0"/>
                  <a:pt x="1024071" y="0"/>
                  <a:pt x="1071874" y="0"/>
                </a:cubicBezTo>
                <a:cubicBezTo>
                  <a:pt x="1119677" y="0"/>
                  <a:pt x="1163812" y="18295"/>
                  <a:pt x="1197614" y="52097"/>
                </a:cubicBezTo>
                <a:cubicBezTo>
                  <a:pt x="1231416" y="85899"/>
                  <a:pt x="1534136" y="388618"/>
                  <a:pt x="1567938" y="422420"/>
                </a:cubicBezTo>
                <a:cubicBezTo>
                  <a:pt x="1601740" y="456222"/>
                  <a:pt x="1620000" y="500355"/>
                  <a:pt x="1620000" y="548158"/>
                </a:cubicBezTo>
                <a:cubicBezTo>
                  <a:pt x="1620000" y="595961"/>
                  <a:pt x="1620000" y="1024071"/>
                  <a:pt x="1620000" y="1071874"/>
                </a:cubicBezTo>
                <a:cubicBezTo>
                  <a:pt x="1620000" y="1119678"/>
                  <a:pt x="1601706" y="1163813"/>
                  <a:pt x="1567904" y="1197615"/>
                </a:cubicBezTo>
                <a:cubicBezTo>
                  <a:pt x="1534102" y="1231417"/>
                  <a:pt x="1231382" y="1534136"/>
                  <a:pt x="1197580" y="1567938"/>
                </a:cubicBezTo>
                <a:cubicBezTo>
                  <a:pt x="1163778" y="1601740"/>
                  <a:pt x="1119645" y="1620000"/>
                  <a:pt x="1071842" y="1620000"/>
                </a:cubicBezTo>
                <a:cubicBezTo>
                  <a:pt x="1024038" y="1620000"/>
                  <a:pt x="595929" y="1620000"/>
                  <a:pt x="548125" y="1620000"/>
                </a:cubicBezTo>
                <a:cubicBezTo>
                  <a:pt x="500322" y="1620000"/>
                  <a:pt x="456188" y="1601705"/>
                  <a:pt x="422385" y="1567903"/>
                </a:cubicBezTo>
                <a:cubicBezTo>
                  <a:pt x="388583" y="1534101"/>
                  <a:pt x="85864" y="1231382"/>
                  <a:pt x="52062" y="1197580"/>
                </a:cubicBezTo>
                <a:cubicBezTo>
                  <a:pt x="18260" y="1163778"/>
                  <a:pt x="0" y="1119646"/>
                  <a:pt x="0" y="1071842"/>
                </a:cubicBezTo>
                <a:cubicBezTo>
                  <a:pt x="0" y="1024039"/>
                  <a:pt x="0" y="595929"/>
                  <a:pt x="0" y="548126"/>
                </a:cubicBezTo>
                <a:cubicBezTo>
                  <a:pt x="0" y="500323"/>
                  <a:pt x="18295" y="456187"/>
                  <a:pt x="52097" y="422385"/>
                </a:cubicBezTo>
                <a:cubicBezTo>
                  <a:pt x="85899" y="388583"/>
                  <a:pt x="388618" y="85864"/>
                  <a:pt x="422420" y="52062"/>
                </a:cubicBezTo>
                <a:cubicBezTo>
                  <a:pt x="456222" y="18260"/>
                  <a:pt x="500355" y="0"/>
                  <a:pt x="548158" y="0"/>
                </a:cubicBezTo>
                <a:close/>
              </a:path>
            </a:pathLst>
          </a:custGeom>
          <a:ln w="6350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8" name="八边形 27"/>
          <p:cNvSpPr/>
          <p:nvPr>
            <p:custDataLst>
              <p:tags r:id="rId14"/>
            </p:custDataLst>
          </p:nvPr>
        </p:nvSpPr>
        <p:spPr>
          <a:xfrm>
            <a:off x="4318226" y="2882548"/>
            <a:ext cx="506392" cy="506392"/>
          </a:xfrm>
          <a:prstGeom prst="octagon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latin typeface="+mn-ea"/>
                <a:cs typeface="+mn-ea"/>
                <a:sym typeface="+mn-ea"/>
              </a:rPr>
              <a:t>01</a:t>
            </a:r>
            <a:endParaRPr lang="zh-CN" altLang="en-US" sz="1600" b="1" dirty="0">
              <a:latin typeface="+mn-ea"/>
              <a:cs typeface="+mn-ea"/>
              <a:sym typeface="+mn-ea"/>
            </a:endParaRPr>
          </a:p>
        </p:txBody>
      </p:sp>
      <p:sp>
        <p:nvSpPr>
          <p:cNvPr id="29" name="八边形 28"/>
          <p:cNvSpPr/>
          <p:nvPr>
            <p:custDataLst>
              <p:tags r:id="rId15"/>
            </p:custDataLst>
          </p:nvPr>
        </p:nvSpPr>
        <p:spPr>
          <a:xfrm>
            <a:off x="7391785" y="3996395"/>
            <a:ext cx="506392" cy="506392"/>
          </a:xfrm>
          <a:prstGeom prst="octagon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latin typeface="+mn-ea"/>
                <a:cs typeface="+mn-ea"/>
                <a:sym typeface="+mn-ea"/>
              </a:rPr>
              <a:t>02</a:t>
            </a:r>
            <a:endParaRPr lang="zh-CN" altLang="en-US" sz="1600" b="1" dirty="0">
              <a:latin typeface="+mn-ea"/>
              <a:cs typeface="+mn-ea"/>
              <a:sym typeface="+mn-ea"/>
            </a:endParaRPr>
          </a:p>
        </p:txBody>
      </p:sp>
      <p:sp>
        <p:nvSpPr>
          <p:cNvPr id="30" name="八边形 29"/>
          <p:cNvSpPr/>
          <p:nvPr>
            <p:custDataLst>
              <p:tags r:id="rId16"/>
            </p:custDataLst>
          </p:nvPr>
        </p:nvSpPr>
        <p:spPr>
          <a:xfrm>
            <a:off x="4318226" y="5041659"/>
            <a:ext cx="506392" cy="506392"/>
          </a:xfrm>
          <a:prstGeom prst="octagon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latin typeface="+mn-ea"/>
                <a:cs typeface="+mn-ea"/>
                <a:sym typeface="+mn-ea"/>
              </a:rPr>
              <a:t>03</a:t>
            </a:r>
            <a:endParaRPr lang="zh-CN" altLang="en-US" sz="1600" b="1" dirty="0">
              <a:latin typeface="+mn-ea"/>
              <a:cs typeface="+mn-ea"/>
              <a:sym typeface="+mn-ea"/>
            </a:endParaRPr>
          </a:p>
        </p:txBody>
      </p:sp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 14"/>
          <p:cNvSpPr/>
          <p:nvPr>
            <p:custDataLst>
              <p:tags r:id="rId1"/>
            </p:custDataLst>
          </p:nvPr>
        </p:nvSpPr>
        <p:spPr>
          <a:xfrm flipH="1" flipV="1">
            <a:off x="2199562" y="2970666"/>
            <a:ext cx="3409950" cy="2887345"/>
          </a:xfrm>
          <a:custGeom>
            <a:avLst/>
            <a:gdLst>
              <a:gd name="connsiteX0" fmla="*/ 1 w 570"/>
              <a:gd name="connsiteY0" fmla="*/ 476 h 476"/>
              <a:gd name="connsiteX1" fmla="*/ 0 w 570"/>
              <a:gd name="connsiteY1" fmla="*/ 0 h 476"/>
              <a:gd name="connsiteX2" fmla="*/ 570 w 570"/>
              <a:gd name="connsiteY2" fmla="*/ 476 h 476"/>
              <a:gd name="connsiteX3" fmla="*/ 1 w 570"/>
              <a:gd name="connsiteY3" fmla="*/ 476 h 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0" h="4547">
                <a:moveTo>
                  <a:pt x="579" y="0"/>
                </a:moveTo>
                <a:lnTo>
                  <a:pt x="1030" y="362"/>
                </a:lnTo>
                <a:lnTo>
                  <a:pt x="5026" y="362"/>
                </a:lnTo>
                <a:cubicBezTo>
                  <a:pt x="5185" y="362"/>
                  <a:pt x="5317" y="471"/>
                  <a:pt x="5354" y="618"/>
                </a:cubicBezTo>
                <a:lnTo>
                  <a:pt x="5355" y="624"/>
                </a:lnTo>
                <a:lnTo>
                  <a:pt x="5359" y="638"/>
                </a:lnTo>
                <a:cubicBezTo>
                  <a:pt x="5366" y="666"/>
                  <a:pt x="5370" y="695"/>
                  <a:pt x="5370" y="726"/>
                </a:cubicBezTo>
                <a:lnTo>
                  <a:pt x="5370" y="4198"/>
                </a:lnTo>
                <a:cubicBezTo>
                  <a:pt x="5370" y="4391"/>
                  <a:pt x="5214" y="4547"/>
                  <a:pt x="5021" y="4547"/>
                </a:cubicBezTo>
                <a:lnTo>
                  <a:pt x="349" y="4547"/>
                </a:lnTo>
                <a:cubicBezTo>
                  <a:pt x="258" y="4547"/>
                  <a:pt x="176" y="4513"/>
                  <a:pt x="114" y="4456"/>
                </a:cubicBezTo>
                <a:lnTo>
                  <a:pt x="114" y="4456"/>
                </a:lnTo>
                <a:lnTo>
                  <a:pt x="111" y="4453"/>
                </a:lnTo>
                <a:cubicBezTo>
                  <a:pt x="43" y="4392"/>
                  <a:pt x="0" y="4302"/>
                  <a:pt x="0" y="4203"/>
                </a:cubicBezTo>
                <a:lnTo>
                  <a:pt x="0" y="4198"/>
                </a:lnTo>
                <a:lnTo>
                  <a:pt x="0" y="726"/>
                </a:lnTo>
                <a:lnTo>
                  <a:pt x="0" y="700"/>
                </a:lnTo>
                <a:cubicBezTo>
                  <a:pt x="0" y="513"/>
                  <a:pt x="151" y="362"/>
                  <a:pt x="338" y="362"/>
                </a:cubicBezTo>
                <a:lnTo>
                  <a:pt x="580" y="362"/>
                </a:lnTo>
                <a:lnTo>
                  <a:pt x="579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 15"/>
          <p:cNvSpPr/>
          <p:nvPr>
            <p:custDataLst>
              <p:tags r:id="rId2"/>
            </p:custDataLst>
          </p:nvPr>
        </p:nvSpPr>
        <p:spPr>
          <a:xfrm>
            <a:off x="704137" y="1826396"/>
            <a:ext cx="4646295" cy="3843064"/>
          </a:xfrm>
          <a:custGeom>
            <a:avLst/>
            <a:gdLst>
              <a:gd name="adj" fmla="val 8696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317" h="6052">
                <a:moveTo>
                  <a:pt x="489" y="0"/>
                </a:moveTo>
                <a:lnTo>
                  <a:pt x="6828" y="0"/>
                </a:lnTo>
                <a:cubicBezTo>
                  <a:pt x="7098" y="0"/>
                  <a:pt x="7317" y="219"/>
                  <a:pt x="7317" y="489"/>
                </a:cubicBezTo>
                <a:lnTo>
                  <a:pt x="7317" y="5134"/>
                </a:lnTo>
                <a:cubicBezTo>
                  <a:pt x="7317" y="5404"/>
                  <a:pt x="7098" y="5623"/>
                  <a:pt x="6828" y="5623"/>
                </a:cubicBezTo>
                <a:lnTo>
                  <a:pt x="1234" y="5623"/>
                </a:lnTo>
                <a:lnTo>
                  <a:pt x="699" y="6052"/>
                </a:lnTo>
                <a:lnTo>
                  <a:pt x="700" y="5623"/>
                </a:lnTo>
                <a:lnTo>
                  <a:pt x="489" y="5623"/>
                </a:lnTo>
                <a:cubicBezTo>
                  <a:pt x="219" y="5623"/>
                  <a:pt x="0" y="5404"/>
                  <a:pt x="0" y="5134"/>
                </a:cubicBezTo>
                <a:lnTo>
                  <a:pt x="0" y="489"/>
                </a:lnTo>
                <a:cubicBezTo>
                  <a:pt x="0" y="219"/>
                  <a:pt x="219" y="0"/>
                  <a:pt x="489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4" name="图片 13" descr="/data/temp/fa80b86e-d5d4-11ee-99fe-c24635a1d63f.jpg@base@tag=imgScale&amp;m=1&amp;w=1209&amp;h=909&amp;q=95fa80b86e-d5d4-11ee-99fe-c24635a1d63f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l="213"/>
          <a:stretch>
            <a:fillRect/>
          </a:stretch>
        </p:blipFill>
        <p:spPr>
          <a:xfrm>
            <a:off x="838200" y="1971302"/>
            <a:ext cx="4356100" cy="3274060"/>
          </a:xfrm>
          <a:prstGeom prst="roundRect">
            <a:avLst>
              <a:gd name="adj" fmla="val 6291"/>
            </a:avLst>
          </a:pr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234355" y="70"/>
            <a:ext cx="10800000" cy="792000"/>
          </a:xfrm>
        </p:spPr>
        <p:txBody>
          <a:bodyPr/>
          <a:lstStyle/>
          <a:p>
            <a:r>
              <a:rPr lang="zh-CN" altLang="en-US">
                <a:sym typeface="+mn-ea"/>
              </a:rPr>
              <a:t>发展能力</a:t>
            </a:r>
            <a:r>
              <a:rPr lang="en-US" altLang="zh-CN">
                <a:sym typeface="+mn-ea"/>
              </a:rPr>
              <a:t>-</a:t>
            </a:r>
            <a:r>
              <a:rPr lang="zh-CN" altLang="en-US"/>
              <a:t>提高团队的整体素质</a:t>
            </a:r>
            <a:endParaRPr lang="zh-CN" altLang="en-US"/>
          </a:p>
        </p:txBody>
      </p:sp>
      <p:sp>
        <p:nvSpPr>
          <p:cNvPr id="2" name="圆角矩形 13"/>
          <p:cNvSpPr/>
          <p:nvPr>
            <p:custDataLst>
              <p:tags r:id="rId6"/>
            </p:custDataLst>
          </p:nvPr>
        </p:nvSpPr>
        <p:spPr>
          <a:xfrm>
            <a:off x="6074124" y="1414964"/>
            <a:ext cx="1828437" cy="374753"/>
          </a:xfrm>
          <a:prstGeom prst="roundRect">
            <a:avLst>
              <a:gd name="adj" fmla="val 11999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制定培训计划</a:t>
            </a:r>
            <a:endParaRPr lang="zh-CN" altLang="en-US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7"/>
            </p:custDataLst>
          </p:nvPr>
        </p:nvSpPr>
        <p:spPr>
          <a:xfrm>
            <a:off x="6073488" y="1789363"/>
            <a:ext cx="5232183" cy="108453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chemeClr val="bg1"/>
                </a:solidFill>
                <a:latin typeface="+mn-ea"/>
                <a:cs typeface="+mn-ea"/>
                <a:sym typeface="+mn-ea"/>
              </a:rPr>
              <a:t>根据团队的需求和目标，制定相应的培训计划，以提高团队的整体素质。</a:t>
            </a:r>
            <a:endParaRPr lang="zh-CN" altLang="en-US">
              <a:solidFill>
                <a:schemeClr val="bg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9" name="圆角矩形 24"/>
          <p:cNvSpPr/>
          <p:nvPr>
            <p:custDataLst>
              <p:tags r:id="rId8"/>
            </p:custDataLst>
          </p:nvPr>
        </p:nvSpPr>
        <p:spPr>
          <a:xfrm>
            <a:off x="6074124" y="2996466"/>
            <a:ext cx="1828437" cy="374753"/>
          </a:xfrm>
          <a:prstGeom prst="roundRect">
            <a:avLst>
              <a:gd name="adj" fmla="val 11999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提供培训资源</a:t>
            </a:r>
            <a:endParaRPr lang="zh-CN" altLang="en-US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9"/>
            </p:custDataLst>
          </p:nvPr>
        </p:nvSpPr>
        <p:spPr>
          <a:xfrm>
            <a:off x="6074124" y="3361966"/>
            <a:ext cx="5232183" cy="108453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chemeClr val="bg1"/>
                </a:solidFill>
                <a:latin typeface="+mn-ea"/>
                <a:cs typeface="+mn-ea"/>
                <a:sym typeface="+mn-ea"/>
              </a:rPr>
              <a:t>为团队成员提供必要的培训资源，如培训课程、书籍、在线课程等，以帮助他们提高专业技能。</a:t>
            </a:r>
            <a:endParaRPr lang="zh-CN" altLang="en-US">
              <a:solidFill>
                <a:schemeClr val="bg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1" name="圆角矩形 28"/>
          <p:cNvSpPr/>
          <p:nvPr>
            <p:custDataLst>
              <p:tags r:id="rId10"/>
            </p:custDataLst>
          </p:nvPr>
        </p:nvSpPr>
        <p:spPr>
          <a:xfrm>
            <a:off x="6074124" y="4569069"/>
            <a:ext cx="1828437" cy="374753"/>
          </a:xfrm>
          <a:prstGeom prst="roundRect">
            <a:avLst>
              <a:gd name="adj" fmla="val 11999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跟踪培训效果</a:t>
            </a:r>
            <a:endParaRPr lang="zh-CN" altLang="en-US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2" name="矩形 11"/>
          <p:cNvSpPr/>
          <p:nvPr>
            <p:custDataLst>
              <p:tags r:id="rId11"/>
            </p:custDataLst>
          </p:nvPr>
        </p:nvSpPr>
        <p:spPr>
          <a:xfrm>
            <a:off x="6074124" y="4945375"/>
            <a:ext cx="5232183" cy="108453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chemeClr val="bg1"/>
                </a:solidFill>
                <a:latin typeface="+mn-ea"/>
                <a:cs typeface="+mn-ea"/>
                <a:sym typeface="+mn-ea"/>
              </a:rPr>
              <a:t>定期跟踪培训效果，了解团队成员的学习进度和效果，以便及时调整培训计划。</a:t>
            </a:r>
            <a:endParaRPr lang="zh-CN" altLang="en-US">
              <a:solidFill>
                <a:schemeClr val="bg1"/>
              </a:solidFill>
              <a:latin typeface="+mn-ea"/>
              <a:cs typeface="+mn-ea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客户导向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关注客户需求和满意度</a:t>
            </a:r>
            <a:endParaRPr lang="zh-CN" altLang="en-US" dirty="0"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5960" y="1918018"/>
            <a:ext cx="3599046" cy="35859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01600" sx="102000" sy="102000" algn="ctr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 descr="/data/temp/fa545763-d5d4-11ee-9472-e68418641241.jpg@base@tag=imgScale&amp;m=1&amp;w=484&amp;h=995&amp;q=95fa545763-d5d4-11ee-9472-e68418641241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l="30413" r="30413"/>
          <a:stretch>
            <a:fillRect/>
          </a:stretch>
        </p:blipFill>
        <p:spPr>
          <a:xfrm>
            <a:off x="695960" y="1918018"/>
            <a:ext cx="1745048" cy="3585964"/>
          </a:xfrm>
          <a:prstGeom prst="rect">
            <a:avLst/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4295140" y="1918018"/>
            <a:ext cx="3599046" cy="35859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01600" sx="102000" sy="102000" algn="ctr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 descr="/data/temp/fa5457a6-d5d4-11ee-9472-e68418641241.jpg@base@tag=imgScale&amp;m=1&amp;w=484&amp;h=995&amp;q=95fa5457a6-d5d4-11ee-9472-e68418641241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/>
          <a:srcRect l="13241" r="13241"/>
          <a:stretch>
            <a:fillRect/>
          </a:stretch>
        </p:blipFill>
        <p:spPr>
          <a:xfrm>
            <a:off x="4295140" y="1918018"/>
            <a:ext cx="1745508" cy="3585964"/>
          </a:xfrm>
          <a:prstGeom prst="rect">
            <a:avLst/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1" name="矩形 10"/>
          <p:cNvSpPr/>
          <p:nvPr>
            <p:custDataLst>
              <p:tags r:id="rId8"/>
            </p:custDataLst>
          </p:nvPr>
        </p:nvSpPr>
        <p:spPr>
          <a:xfrm>
            <a:off x="2714625" y="3081338"/>
            <a:ext cx="1307101" cy="223453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kern="0" dirty="0">
                <a:solidFill>
                  <a:srgbClr val="262626"/>
                </a:solidFill>
                <a:latin typeface="+mn-ea"/>
                <a:cs typeface="+mn-ea"/>
              </a:rPr>
              <a:t>通过市场调研、客户访谈等方式，深入了解客户的需求和期望，以便更好地满足他们的需求。</a:t>
            </a:r>
            <a:endParaRPr lang="zh-CN" altLang="en-US" sz="1400" kern="0" dirty="0">
              <a:solidFill>
                <a:srgbClr val="262626"/>
              </a:solidFill>
              <a:latin typeface="+mn-ea"/>
              <a:cs typeface="+mn-ea"/>
            </a:endParaRPr>
          </a:p>
        </p:txBody>
      </p:sp>
      <p:sp>
        <p:nvSpPr>
          <p:cNvPr id="12" name="矩形 11"/>
          <p:cNvSpPr/>
          <p:nvPr>
            <p:custDataLst>
              <p:tags r:id="rId9"/>
            </p:custDataLst>
          </p:nvPr>
        </p:nvSpPr>
        <p:spPr>
          <a:xfrm>
            <a:off x="2714625" y="2351723"/>
            <a:ext cx="1307101" cy="65006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kern="0" dirty="0">
                <a:solidFill>
                  <a:schemeClr val="accent4">
                    <a:lumMod val="50000"/>
                  </a:schemeClr>
                </a:solidFill>
                <a:latin typeface="+mn-ea"/>
                <a:cs typeface="+mn-ea"/>
              </a:rPr>
              <a:t>了解客户需求</a:t>
            </a:r>
            <a:endParaRPr lang="zh-CN" altLang="en-US" sz="2000" b="1" kern="0" dirty="0">
              <a:solidFill>
                <a:schemeClr val="accent4">
                  <a:lumMod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3" name="矩形 12"/>
          <p:cNvSpPr/>
          <p:nvPr>
            <p:custDataLst>
              <p:tags r:id="rId10"/>
            </p:custDataLst>
          </p:nvPr>
        </p:nvSpPr>
        <p:spPr>
          <a:xfrm>
            <a:off x="2718435" y="2199958"/>
            <a:ext cx="288000" cy="72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just"/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1"/>
            </p:custDataLst>
          </p:nvPr>
        </p:nvSpPr>
        <p:spPr>
          <a:xfrm>
            <a:off x="6315075" y="3081338"/>
            <a:ext cx="1307101" cy="223453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kern="0" dirty="0">
                <a:solidFill>
                  <a:srgbClr val="262626"/>
                </a:solidFill>
                <a:latin typeface="+mn-ea"/>
                <a:cs typeface="+mn-ea"/>
              </a:rPr>
              <a:t>通过提供优质的产品和服务，以及及时解决客户的问题和投诉，提升客户的满意度和忠诚度。</a:t>
            </a:r>
            <a:endParaRPr lang="zh-CN" altLang="en-US" sz="1400" kern="0" dirty="0">
              <a:solidFill>
                <a:srgbClr val="262626"/>
              </a:solidFill>
              <a:latin typeface="+mn-ea"/>
              <a:cs typeface="+mn-ea"/>
            </a:endParaRPr>
          </a:p>
        </p:txBody>
      </p:sp>
      <p:sp>
        <p:nvSpPr>
          <p:cNvPr id="15" name="矩形 14"/>
          <p:cNvSpPr/>
          <p:nvPr>
            <p:custDataLst>
              <p:tags r:id="rId12"/>
            </p:custDataLst>
          </p:nvPr>
        </p:nvSpPr>
        <p:spPr>
          <a:xfrm>
            <a:off x="6315075" y="2351723"/>
            <a:ext cx="1307101" cy="65006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kern="0">
                <a:solidFill>
                  <a:schemeClr val="accent4">
                    <a:lumMod val="50000"/>
                  </a:schemeClr>
                </a:solidFill>
                <a:latin typeface="+mn-ea"/>
                <a:cs typeface="+mn-ea"/>
              </a:rPr>
              <a:t>提升客户满意度</a:t>
            </a:r>
            <a:endParaRPr lang="zh-CN" altLang="en-US" sz="2000" b="1" kern="0">
              <a:solidFill>
                <a:schemeClr val="accent4">
                  <a:lumMod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6" name="矩形 15"/>
          <p:cNvSpPr/>
          <p:nvPr>
            <p:custDataLst>
              <p:tags r:id="rId13"/>
            </p:custDataLst>
          </p:nvPr>
        </p:nvSpPr>
        <p:spPr>
          <a:xfrm>
            <a:off x="6318885" y="2199958"/>
            <a:ext cx="288000" cy="72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just"/>
            <a:endParaRPr lang="zh-CN" altLang="en-US"/>
          </a:p>
        </p:txBody>
      </p:sp>
      <p:sp>
        <p:nvSpPr>
          <p:cNvPr id="23" name="矩形 22"/>
          <p:cNvSpPr/>
          <p:nvPr>
            <p:custDataLst>
              <p:tags r:id="rId14"/>
            </p:custDataLst>
          </p:nvPr>
        </p:nvSpPr>
        <p:spPr>
          <a:xfrm>
            <a:off x="7896860" y="1918018"/>
            <a:ext cx="3599046" cy="35859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01600" sx="102000" sy="102000" algn="ctr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4" name="图片 23" descr="/data/temp/fa5457fd-d5d4-11ee-9472-e68418641241.jpg@base@tag=imgScale&amp;m=1&amp;w=484&amp;h=995&amp;q=95fa5457fd-d5d4-11ee-9472-e6841864124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rcRect l="21840" r="21840"/>
          <a:stretch>
            <a:fillRect/>
          </a:stretch>
        </p:blipFill>
        <p:spPr>
          <a:xfrm>
            <a:off x="7896860" y="1918018"/>
            <a:ext cx="1745508" cy="3585964"/>
          </a:xfrm>
          <a:prstGeom prst="rect">
            <a:avLst/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5" name="矩形 24"/>
          <p:cNvSpPr/>
          <p:nvPr>
            <p:custDataLst>
              <p:tags r:id="rId17"/>
            </p:custDataLst>
          </p:nvPr>
        </p:nvSpPr>
        <p:spPr>
          <a:xfrm>
            <a:off x="9915525" y="3081338"/>
            <a:ext cx="1307101" cy="223453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kern="0" dirty="0">
                <a:solidFill>
                  <a:srgbClr val="262626"/>
                </a:solidFill>
                <a:latin typeface="+mn-ea"/>
                <a:cs typeface="+mn-ea"/>
              </a:rPr>
              <a:t>与客户建立良好的关系，通过定期沟通和互动，了解客户的需求和反馈，以便持续改进产品和服务。</a:t>
            </a:r>
            <a:endParaRPr lang="zh-CN" altLang="en-US" sz="1400" kern="0" dirty="0">
              <a:solidFill>
                <a:srgbClr val="262626"/>
              </a:solidFill>
              <a:latin typeface="+mn-ea"/>
              <a:cs typeface="+mn-ea"/>
            </a:endParaRPr>
          </a:p>
        </p:txBody>
      </p:sp>
      <p:sp>
        <p:nvSpPr>
          <p:cNvPr id="26" name="矩形 25"/>
          <p:cNvSpPr/>
          <p:nvPr>
            <p:custDataLst>
              <p:tags r:id="rId18"/>
            </p:custDataLst>
          </p:nvPr>
        </p:nvSpPr>
        <p:spPr>
          <a:xfrm>
            <a:off x="9915525" y="2351723"/>
            <a:ext cx="1307101" cy="65006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kern="0">
                <a:solidFill>
                  <a:schemeClr val="accent4">
                    <a:lumMod val="50000"/>
                  </a:schemeClr>
                </a:solidFill>
                <a:latin typeface="+mn-ea"/>
                <a:cs typeface="+mn-ea"/>
              </a:rPr>
              <a:t>建立客户关系</a:t>
            </a:r>
            <a:endParaRPr lang="zh-CN" altLang="en-US" sz="2000" b="1" kern="0">
              <a:solidFill>
                <a:schemeClr val="accent4">
                  <a:lumMod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7" name="矩形 26"/>
          <p:cNvSpPr/>
          <p:nvPr>
            <p:custDataLst>
              <p:tags r:id="rId19"/>
            </p:custDataLst>
          </p:nvPr>
        </p:nvSpPr>
        <p:spPr>
          <a:xfrm>
            <a:off x="9919335" y="2199958"/>
            <a:ext cx="288000" cy="72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just"/>
            <a:endParaRPr lang="zh-CN" altLang="en-US"/>
          </a:p>
        </p:txBody>
      </p:sp>
    </p:spTree>
    <p:custDataLst>
      <p:tags r:id="rId2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 dirty="0">
                <a:sym typeface="+mn-ea"/>
              </a:rPr>
              <a:t>客户导向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/>
              <a:t>将质量管理工作与客户满意度紧密结合，提升组织的市场竞争力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6369" y="1367155"/>
            <a:ext cx="10799999" cy="4948875"/>
          </a:xfrm>
        </p:spPr>
        <p:txBody>
          <a:bodyPr/>
          <a:p>
            <a:r>
              <a:rPr lang="zh-CN" altLang="en-US" b="1"/>
              <a:t>客户需求分析</a:t>
            </a:r>
            <a:endParaRPr lang="zh-CN" altLang="en-US" b="1"/>
          </a:p>
          <a:p>
            <a:pPr lvl="1"/>
            <a:r>
              <a:rPr lang="zh-CN" altLang="en-US"/>
              <a:t>通过深入分析客户需求，了解客户对产品和服务的期望，从而制定出符合客户需求的质量管理策略。</a:t>
            </a:r>
            <a:endParaRPr lang="zh-CN" altLang="en-US"/>
          </a:p>
          <a:p>
            <a:r>
              <a:rPr lang="zh-CN" altLang="en-US" b="1"/>
              <a:t>客户满意度调查</a:t>
            </a:r>
            <a:endParaRPr lang="zh-CN" altLang="en-US" b="1"/>
          </a:p>
          <a:p>
            <a:pPr lvl="1"/>
            <a:r>
              <a:rPr lang="zh-CN" altLang="en-US"/>
              <a:t>定期进行客户满意度调查，了解客户对组织的产品和服务的满意程度，以便及时调整质量管理策略。</a:t>
            </a:r>
            <a:endParaRPr lang="zh-CN" altLang="en-US"/>
          </a:p>
          <a:p>
            <a:r>
              <a:rPr lang="zh-CN" altLang="en-US" b="1"/>
              <a:t>客户反馈处理</a:t>
            </a:r>
            <a:endParaRPr lang="zh-CN" altLang="en-US" b="1"/>
          </a:p>
          <a:p>
            <a:pPr lvl="1"/>
            <a:r>
              <a:rPr lang="zh-CN" altLang="en-US"/>
              <a:t>认真对待客户的反馈，及时解决客户问题，提高客户满意度，从而提升组织的市场竞争力。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中国质量俱乐部质量</a:t>
            </a:r>
            <a:r>
              <a:rPr lang="zh-CN" altLang="en-US">
                <a:sym typeface="+mn-ea"/>
              </a:rPr>
              <a:t>总监公开课计划</a:t>
            </a:r>
            <a:endParaRPr lang="zh-CN" altLang="en-US">
              <a:sym typeface="+mn-ea"/>
            </a:endParaRPr>
          </a:p>
        </p:txBody>
      </p:sp>
      <p:sp>
        <p:nvSpPr>
          <p:cNvPr id="5" name="稻壳儿春秋广告/盗版必究        原创来源：http://chn.docer.com/works?userid=199329941#!/work_time"/>
          <p:cNvSpPr txBox="1"/>
          <p:nvPr/>
        </p:nvSpPr>
        <p:spPr>
          <a:xfrm>
            <a:off x="4679655" y="5380526"/>
            <a:ext cx="528702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3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报名咨询电话：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7836042369</a:t>
            </a:r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3860" y="5140960"/>
            <a:ext cx="7719060" cy="929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●凡报名参加线上远程教学的同学，可在5年内免费参加同主题的线下课程</a:t>
            </a:r>
            <a:endParaRPr lang="zh-CN" altLang="en-US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●课程赠送老师授课工具包，方便大家复习转化。</a:t>
            </a:r>
            <a:endParaRPr lang="zh-CN" altLang="en-US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●会员企业参加学习，可联系班主任，参加优惠活动。</a:t>
            </a:r>
            <a:endParaRPr lang="zh-CN" altLang="en-US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02215" y="4889500"/>
            <a:ext cx="1322070" cy="13055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03860" y="1066800"/>
            <a:ext cx="1167066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200000"/>
              </a:lnSpc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【时间/地点】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2024年12月04-08日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共5天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上海面授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线上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直播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【培训形式】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课堂理论讲解、案例分析、案例研讨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【参加对象】</a:t>
            </a: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副总裁、质量副总、质量总监、质量经理、项目质量经理、研发质量经理等质量、技术中高层管理者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【考试认证】</a:t>
            </a:r>
            <a:endParaRPr lang="zh-CN" altLang="en-US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参加全程研修，可获得中国质量俱乐部、上海质远信息技术服务有限公司联合颁发的“质量总监（CQD）研修证书”，提交申请资料并笔试通过，可获得美国认证协会（ACI）颁发“注册质量总监（CQD）认证证书”。</a:t>
            </a:r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687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 14"/>
          <p:cNvSpPr/>
          <p:nvPr>
            <p:custDataLst>
              <p:tags r:id="rId1"/>
            </p:custDataLst>
          </p:nvPr>
        </p:nvSpPr>
        <p:spPr>
          <a:xfrm flipH="1" flipV="1">
            <a:off x="2199562" y="2970666"/>
            <a:ext cx="3409950" cy="2887345"/>
          </a:xfrm>
          <a:custGeom>
            <a:avLst/>
            <a:gdLst>
              <a:gd name="connsiteX0" fmla="*/ 1 w 570"/>
              <a:gd name="connsiteY0" fmla="*/ 476 h 476"/>
              <a:gd name="connsiteX1" fmla="*/ 0 w 570"/>
              <a:gd name="connsiteY1" fmla="*/ 0 h 476"/>
              <a:gd name="connsiteX2" fmla="*/ 570 w 570"/>
              <a:gd name="connsiteY2" fmla="*/ 476 h 476"/>
              <a:gd name="connsiteX3" fmla="*/ 1 w 570"/>
              <a:gd name="connsiteY3" fmla="*/ 476 h 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0" h="4547">
                <a:moveTo>
                  <a:pt x="579" y="0"/>
                </a:moveTo>
                <a:lnTo>
                  <a:pt x="1030" y="362"/>
                </a:lnTo>
                <a:lnTo>
                  <a:pt x="5026" y="362"/>
                </a:lnTo>
                <a:cubicBezTo>
                  <a:pt x="5185" y="362"/>
                  <a:pt x="5317" y="471"/>
                  <a:pt x="5354" y="618"/>
                </a:cubicBezTo>
                <a:lnTo>
                  <a:pt x="5355" y="624"/>
                </a:lnTo>
                <a:lnTo>
                  <a:pt x="5359" y="638"/>
                </a:lnTo>
                <a:cubicBezTo>
                  <a:pt x="5366" y="666"/>
                  <a:pt x="5370" y="695"/>
                  <a:pt x="5370" y="726"/>
                </a:cubicBezTo>
                <a:lnTo>
                  <a:pt x="5370" y="4198"/>
                </a:lnTo>
                <a:cubicBezTo>
                  <a:pt x="5370" y="4391"/>
                  <a:pt x="5214" y="4547"/>
                  <a:pt x="5021" y="4547"/>
                </a:cubicBezTo>
                <a:lnTo>
                  <a:pt x="349" y="4547"/>
                </a:lnTo>
                <a:cubicBezTo>
                  <a:pt x="258" y="4547"/>
                  <a:pt x="176" y="4513"/>
                  <a:pt x="114" y="4456"/>
                </a:cubicBezTo>
                <a:lnTo>
                  <a:pt x="114" y="4456"/>
                </a:lnTo>
                <a:lnTo>
                  <a:pt x="111" y="4453"/>
                </a:lnTo>
                <a:cubicBezTo>
                  <a:pt x="43" y="4392"/>
                  <a:pt x="0" y="4302"/>
                  <a:pt x="0" y="4203"/>
                </a:cubicBezTo>
                <a:lnTo>
                  <a:pt x="0" y="4198"/>
                </a:lnTo>
                <a:lnTo>
                  <a:pt x="0" y="726"/>
                </a:lnTo>
                <a:lnTo>
                  <a:pt x="0" y="700"/>
                </a:lnTo>
                <a:cubicBezTo>
                  <a:pt x="0" y="513"/>
                  <a:pt x="151" y="362"/>
                  <a:pt x="338" y="362"/>
                </a:cubicBezTo>
                <a:lnTo>
                  <a:pt x="580" y="362"/>
                </a:lnTo>
                <a:lnTo>
                  <a:pt x="579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 15"/>
          <p:cNvSpPr/>
          <p:nvPr>
            <p:custDataLst>
              <p:tags r:id="rId2"/>
            </p:custDataLst>
          </p:nvPr>
        </p:nvSpPr>
        <p:spPr>
          <a:xfrm>
            <a:off x="704137" y="1826396"/>
            <a:ext cx="4646295" cy="3843064"/>
          </a:xfrm>
          <a:custGeom>
            <a:avLst/>
            <a:gdLst>
              <a:gd name="adj" fmla="val 8696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317" h="6052">
                <a:moveTo>
                  <a:pt x="489" y="0"/>
                </a:moveTo>
                <a:lnTo>
                  <a:pt x="6828" y="0"/>
                </a:lnTo>
                <a:cubicBezTo>
                  <a:pt x="7098" y="0"/>
                  <a:pt x="7317" y="219"/>
                  <a:pt x="7317" y="489"/>
                </a:cubicBezTo>
                <a:lnTo>
                  <a:pt x="7317" y="5134"/>
                </a:lnTo>
                <a:cubicBezTo>
                  <a:pt x="7317" y="5404"/>
                  <a:pt x="7098" y="5623"/>
                  <a:pt x="6828" y="5623"/>
                </a:cubicBezTo>
                <a:lnTo>
                  <a:pt x="1234" y="5623"/>
                </a:lnTo>
                <a:lnTo>
                  <a:pt x="699" y="6052"/>
                </a:lnTo>
                <a:lnTo>
                  <a:pt x="700" y="5623"/>
                </a:lnTo>
                <a:lnTo>
                  <a:pt x="489" y="5623"/>
                </a:lnTo>
                <a:cubicBezTo>
                  <a:pt x="219" y="5623"/>
                  <a:pt x="0" y="5404"/>
                  <a:pt x="0" y="5134"/>
                </a:cubicBezTo>
                <a:lnTo>
                  <a:pt x="0" y="489"/>
                </a:lnTo>
                <a:cubicBezTo>
                  <a:pt x="0" y="219"/>
                  <a:pt x="219" y="0"/>
                  <a:pt x="489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4" name="图片 13" descr="/data/temp/f4e4276a-d5d4-11ee-99fe-c24635a1d63f.jpg@base@tag=imgScale&amp;m=1&amp;w=1209&amp;h=909&amp;q=95f4e4276a-d5d4-11ee-99fe-c24635a1d63f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l="107" r="107"/>
          <a:stretch>
            <a:fillRect/>
          </a:stretch>
        </p:blipFill>
        <p:spPr>
          <a:xfrm>
            <a:off x="838200" y="1971302"/>
            <a:ext cx="4356100" cy="3274060"/>
          </a:xfrm>
          <a:prstGeom prst="roundRect">
            <a:avLst>
              <a:gd name="adj" fmla="val 6291"/>
            </a:avLst>
          </a:pr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200065" y="-34220"/>
            <a:ext cx="10800000" cy="792000"/>
          </a:xfrm>
        </p:spPr>
        <p:txBody>
          <a:bodyPr/>
          <a:lstStyle/>
          <a:p>
            <a:r>
              <a:rPr lang="zh-CN" altLang="en-US" dirty="0">
                <a:sym typeface="+mn-ea"/>
              </a:rPr>
              <a:t>领导力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/>
              <a:t>建立有效的沟通渠道</a:t>
            </a:r>
            <a:endParaRPr lang="zh-CN" altLang="en-US"/>
          </a:p>
        </p:txBody>
      </p:sp>
      <p:sp>
        <p:nvSpPr>
          <p:cNvPr id="2" name="圆角矩形 13"/>
          <p:cNvSpPr/>
          <p:nvPr>
            <p:custDataLst>
              <p:tags r:id="rId6"/>
            </p:custDataLst>
          </p:nvPr>
        </p:nvSpPr>
        <p:spPr>
          <a:xfrm>
            <a:off x="6119844" y="1402899"/>
            <a:ext cx="1828437" cy="374753"/>
          </a:xfrm>
          <a:prstGeom prst="roundRect">
            <a:avLst>
              <a:gd name="adj" fmla="val 11999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定期会议</a:t>
            </a:r>
            <a:endParaRPr lang="zh-CN" altLang="en-US" b="1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7"/>
            </p:custDataLst>
          </p:nvPr>
        </p:nvSpPr>
        <p:spPr>
          <a:xfrm>
            <a:off x="6119208" y="1777298"/>
            <a:ext cx="5232183" cy="108453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chemeClr val="bg1"/>
                </a:solidFill>
                <a:latin typeface="+mn-ea"/>
                <a:cs typeface="+mn-ea"/>
                <a:sym typeface="+mn-ea"/>
              </a:rPr>
              <a:t>定期召开会议，与团队成员进行面对面的交流，了解他们的工作进展和遇到的困难。</a:t>
            </a:r>
            <a:endParaRPr lang="zh-CN" altLang="en-US">
              <a:solidFill>
                <a:schemeClr val="bg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9" name="圆角矩形 24"/>
          <p:cNvSpPr/>
          <p:nvPr>
            <p:custDataLst>
              <p:tags r:id="rId8"/>
            </p:custDataLst>
          </p:nvPr>
        </p:nvSpPr>
        <p:spPr>
          <a:xfrm>
            <a:off x="6119844" y="2984401"/>
            <a:ext cx="1828437" cy="374753"/>
          </a:xfrm>
          <a:prstGeom prst="roundRect">
            <a:avLst>
              <a:gd name="adj" fmla="val 11999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开放沟通环境</a:t>
            </a:r>
            <a:endParaRPr lang="zh-CN" altLang="en-US" b="1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9"/>
            </p:custDataLst>
          </p:nvPr>
        </p:nvSpPr>
        <p:spPr>
          <a:xfrm>
            <a:off x="6119844" y="3349901"/>
            <a:ext cx="5232183" cy="108453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chemeClr val="bg1"/>
                </a:solidFill>
                <a:latin typeface="+mn-ea"/>
                <a:cs typeface="+mn-ea"/>
                <a:sym typeface="+mn-ea"/>
              </a:rPr>
              <a:t>鼓励团队成员提出问题和建议，创造一个开放、透明的沟通环境，让每个人都能畅所欲言。</a:t>
            </a:r>
            <a:endParaRPr lang="zh-CN" altLang="en-US">
              <a:solidFill>
                <a:schemeClr val="bg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1" name="圆角矩形 28"/>
          <p:cNvSpPr/>
          <p:nvPr>
            <p:custDataLst>
              <p:tags r:id="rId10"/>
            </p:custDataLst>
          </p:nvPr>
        </p:nvSpPr>
        <p:spPr>
          <a:xfrm>
            <a:off x="6119844" y="4557004"/>
            <a:ext cx="1828437" cy="374753"/>
          </a:xfrm>
          <a:prstGeom prst="roundRect">
            <a:avLst>
              <a:gd name="adj" fmla="val 11999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及时反馈</a:t>
            </a:r>
            <a:endParaRPr lang="zh-CN" altLang="en-US" b="1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2" name="矩形 11"/>
          <p:cNvSpPr/>
          <p:nvPr>
            <p:custDataLst>
              <p:tags r:id="rId11"/>
            </p:custDataLst>
          </p:nvPr>
        </p:nvSpPr>
        <p:spPr>
          <a:xfrm>
            <a:off x="6119844" y="4933310"/>
            <a:ext cx="5232183" cy="108453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chemeClr val="bg1"/>
                </a:solidFill>
                <a:latin typeface="+mn-ea"/>
                <a:cs typeface="+mn-ea"/>
                <a:sym typeface="+mn-ea"/>
              </a:rPr>
              <a:t>对于团队成员的工作成果和表现，要及时给予反馈和评价，让他们知道自己的工作进展和需要改进的地方。</a:t>
            </a:r>
            <a:endParaRPr lang="zh-CN" altLang="en-US">
              <a:solidFill>
                <a:schemeClr val="bg1"/>
              </a:solidFill>
              <a:latin typeface="+mn-ea"/>
              <a:cs typeface="+mn-ea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标题 3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领导力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/>
              <a:t>制定明确的工作计划和目标</a:t>
            </a:r>
            <a:endParaRPr lang="zh-CN" altLang="en-US"/>
          </a:p>
        </p:txBody>
      </p:sp>
      <p:sp>
        <p:nvSpPr>
          <p:cNvPr id="32" name="任意多边形: 形状 31"/>
          <p:cNvSpPr/>
          <p:nvPr>
            <p:custDataLst>
              <p:tags r:id="rId2"/>
            </p:custDataLst>
          </p:nvPr>
        </p:nvSpPr>
        <p:spPr>
          <a:xfrm>
            <a:off x="4385687" y="1888045"/>
            <a:ext cx="3420072" cy="2425161"/>
          </a:xfrm>
          <a:custGeom>
            <a:avLst/>
            <a:gdLst>
              <a:gd name="connsiteX0" fmla="*/ 226895 w 3419475"/>
              <a:gd name="connsiteY0" fmla="*/ 0 h 2424738"/>
              <a:gd name="connsiteX1" fmla="*/ 3192580 w 3419475"/>
              <a:gd name="connsiteY1" fmla="*/ 0 h 2424738"/>
              <a:gd name="connsiteX2" fmla="*/ 3419475 w 3419475"/>
              <a:gd name="connsiteY2" fmla="*/ 226895 h 2424738"/>
              <a:gd name="connsiteX3" fmla="*/ 3419475 w 3419475"/>
              <a:gd name="connsiteY3" fmla="*/ 1978968 h 2424738"/>
              <a:gd name="connsiteX4" fmla="*/ 3192580 w 3419475"/>
              <a:gd name="connsiteY4" fmla="*/ 2205863 h 2424738"/>
              <a:gd name="connsiteX5" fmla="*/ 895506 w 3419475"/>
              <a:gd name="connsiteY5" fmla="*/ 2205863 h 2424738"/>
              <a:gd name="connsiteX6" fmla="*/ 889574 w 3419475"/>
              <a:gd name="connsiteY6" fmla="*/ 2213354 h 2424738"/>
              <a:gd name="connsiteX7" fmla="*/ 740251 w 3419475"/>
              <a:gd name="connsiteY7" fmla="*/ 2401913 h 2424738"/>
              <a:gd name="connsiteX8" fmla="*/ 693034 w 3419475"/>
              <a:gd name="connsiteY8" fmla="*/ 2424738 h 2424738"/>
              <a:gd name="connsiteX9" fmla="*/ 645800 w 3419475"/>
              <a:gd name="connsiteY9" fmla="*/ 2401891 h 2424738"/>
              <a:gd name="connsiteX10" fmla="*/ 496476 w 3419475"/>
              <a:gd name="connsiteY10" fmla="*/ 2213332 h 2424738"/>
              <a:gd name="connsiteX11" fmla="*/ 490561 w 3419475"/>
              <a:gd name="connsiteY11" fmla="*/ 2205863 h 2424738"/>
              <a:gd name="connsiteX12" fmla="*/ 226895 w 3419475"/>
              <a:gd name="connsiteY12" fmla="*/ 2205863 h 2424738"/>
              <a:gd name="connsiteX13" fmla="*/ 0 w 3419475"/>
              <a:gd name="connsiteY13" fmla="*/ 1978968 h 2424738"/>
              <a:gd name="connsiteX14" fmla="*/ 0 w 3419475"/>
              <a:gd name="connsiteY14" fmla="*/ 226895 h 2424738"/>
              <a:gd name="connsiteX15" fmla="*/ 226895 w 3419475"/>
              <a:gd name="connsiteY15" fmla="*/ 0 h 242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19475" h="2424738">
                <a:moveTo>
                  <a:pt x="226895" y="0"/>
                </a:moveTo>
                <a:lnTo>
                  <a:pt x="3192580" y="0"/>
                </a:lnTo>
                <a:cubicBezTo>
                  <a:pt x="3317891" y="0"/>
                  <a:pt x="3419475" y="101584"/>
                  <a:pt x="3419475" y="226895"/>
                </a:cubicBezTo>
                <a:lnTo>
                  <a:pt x="3419475" y="1978968"/>
                </a:lnTo>
                <a:cubicBezTo>
                  <a:pt x="3419475" y="2104279"/>
                  <a:pt x="3317891" y="2205863"/>
                  <a:pt x="3192580" y="2205863"/>
                </a:cubicBezTo>
                <a:lnTo>
                  <a:pt x="895506" y="2205863"/>
                </a:lnTo>
                <a:lnTo>
                  <a:pt x="889574" y="2213354"/>
                </a:lnTo>
                <a:cubicBezTo>
                  <a:pt x="809384" y="2314615"/>
                  <a:pt x="744479" y="2396574"/>
                  <a:pt x="740251" y="2401913"/>
                </a:cubicBezTo>
                <a:cubicBezTo>
                  <a:pt x="728975" y="2416153"/>
                  <a:pt x="711196" y="2424738"/>
                  <a:pt x="693034" y="2424738"/>
                </a:cubicBezTo>
                <a:cubicBezTo>
                  <a:pt x="674871" y="2424737"/>
                  <a:pt x="657075" y="2416130"/>
                  <a:pt x="645800" y="2401891"/>
                </a:cubicBezTo>
                <a:cubicBezTo>
                  <a:pt x="641571" y="2396552"/>
                  <a:pt x="576666" y="2314593"/>
                  <a:pt x="496476" y="2213332"/>
                </a:cubicBezTo>
                <a:lnTo>
                  <a:pt x="490561" y="2205863"/>
                </a:lnTo>
                <a:lnTo>
                  <a:pt x="226895" y="2205863"/>
                </a:lnTo>
                <a:cubicBezTo>
                  <a:pt x="101584" y="2205863"/>
                  <a:pt x="0" y="2104279"/>
                  <a:pt x="0" y="1978968"/>
                </a:cubicBezTo>
                <a:lnTo>
                  <a:pt x="0" y="226895"/>
                </a:lnTo>
                <a:cubicBezTo>
                  <a:pt x="0" y="101584"/>
                  <a:pt x="101584" y="0"/>
                  <a:pt x="226895" y="0"/>
                </a:cubicBezTo>
                <a:close/>
              </a:path>
            </a:pathLst>
          </a:custGeom>
          <a:gradFill>
            <a:gsLst>
              <a:gs pos="57000">
                <a:schemeClr val="accent4">
                  <a:lumMod val="60000"/>
                  <a:lumOff val="40000"/>
                </a:schemeClr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51790" tIns="241642" rIns="351156" bIns="830870" rtlCol="0" anchor="ctr">
            <a:noAutofit/>
          </a:bodyPr>
          <a:p>
            <a:pPr algn="just">
              <a:lnSpc>
                <a:spcPct val="150000"/>
              </a:lnSpc>
            </a:pPr>
            <a:r>
              <a:rPr lang="zh-CN" altLang="zh-CN" sz="1600">
                <a:solidFill>
                  <a:schemeClr val="bg1"/>
                </a:solidFill>
                <a:latin typeface="+mn-ea"/>
                <a:cs typeface="+mn-ea"/>
                <a:sym typeface="+mn-ea"/>
              </a:rPr>
              <a:t>质量总监需要制定详细的工作计划，以确保团队成员能够明确自己的任务和职责。</a:t>
            </a:r>
            <a:endParaRPr lang="zh-CN" altLang="zh-CN" sz="1600">
              <a:solidFill>
                <a:schemeClr val="bg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1" name="任意多边形: 形状 30"/>
          <p:cNvSpPr/>
          <p:nvPr>
            <p:custDataLst>
              <p:tags r:id="rId3"/>
            </p:custDataLst>
          </p:nvPr>
        </p:nvSpPr>
        <p:spPr>
          <a:xfrm>
            <a:off x="695058" y="1888045"/>
            <a:ext cx="3420072" cy="2425161"/>
          </a:xfrm>
          <a:custGeom>
            <a:avLst/>
            <a:gdLst>
              <a:gd name="connsiteX0" fmla="*/ 226895 w 3419475"/>
              <a:gd name="connsiteY0" fmla="*/ 0 h 2424738"/>
              <a:gd name="connsiteX1" fmla="*/ 3192580 w 3419475"/>
              <a:gd name="connsiteY1" fmla="*/ 0 h 2424738"/>
              <a:gd name="connsiteX2" fmla="*/ 3419475 w 3419475"/>
              <a:gd name="connsiteY2" fmla="*/ 226895 h 2424738"/>
              <a:gd name="connsiteX3" fmla="*/ 3419475 w 3419475"/>
              <a:gd name="connsiteY3" fmla="*/ 1978968 h 2424738"/>
              <a:gd name="connsiteX4" fmla="*/ 3192580 w 3419475"/>
              <a:gd name="connsiteY4" fmla="*/ 2205863 h 2424738"/>
              <a:gd name="connsiteX5" fmla="*/ 895506 w 3419475"/>
              <a:gd name="connsiteY5" fmla="*/ 2205863 h 2424738"/>
              <a:gd name="connsiteX6" fmla="*/ 889574 w 3419475"/>
              <a:gd name="connsiteY6" fmla="*/ 2213354 h 2424738"/>
              <a:gd name="connsiteX7" fmla="*/ 740251 w 3419475"/>
              <a:gd name="connsiteY7" fmla="*/ 2401913 h 2424738"/>
              <a:gd name="connsiteX8" fmla="*/ 693034 w 3419475"/>
              <a:gd name="connsiteY8" fmla="*/ 2424738 h 2424738"/>
              <a:gd name="connsiteX9" fmla="*/ 645800 w 3419475"/>
              <a:gd name="connsiteY9" fmla="*/ 2401891 h 2424738"/>
              <a:gd name="connsiteX10" fmla="*/ 496476 w 3419475"/>
              <a:gd name="connsiteY10" fmla="*/ 2213332 h 2424738"/>
              <a:gd name="connsiteX11" fmla="*/ 490561 w 3419475"/>
              <a:gd name="connsiteY11" fmla="*/ 2205863 h 2424738"/>
              <a:gd name="connsiteX12" fmla="*/ 226895 w 3419475"/>
              <a:gd name="connsiteY12" fmla="*/ 2205863 h 2424738"/>
              <a:gd name="connsiteX13" fmla="*/ 0 w 3419475"/>
              <a:gd name="connsiteY13" fmla="*/ 1978968 h 2424738"/>
              <a:gd name="connsiteX14" fmla="*/ 0 w 3419475"/>
              <a:gd name="connsiteY14" fmla="*/ 226895 h 2424738"/>
              <a:gd name="connsiteX15" fmla="*/ 226895 w 3419475"/>
              <a:gd name="connsiteY15" fmla="*/ 0 h 242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19475" h="2424738">
                <a:moveTo>
                  <a:pt x="226895" y="0"/>
                </a:moveTo>
                <a:lnTo>
                  <a:pt x="3192580" y="0"/>
                </a:lnTo>
                <a:cubicBezTo>
                  <a:pt x="3317891" y="0"/>
                  <a:pt x="3419475" y="101584"/>
                  <a:pt x="3419475" y="226895"/>
                </a:cubicBezTo>
                <a:lnTo>
                  <a:pt x="3419475" y="1978968"/>
                </a:lnTo>
                <a:cubicBezTo>
                  <a:pt x="3419475" y="2104279"/>
                  <a:pt x="3317891" y="2205863"/>
                  <a:pt x="3192580" y="2205863"/>
                </a:cubicBezTo>
                <a:lnTo>
                  <a:pt x="895506" y="2205863"/>
                </a:lnTo>
                <a:lnTo>
                  <a:pt x="889574" y="2213354"/>
                </a:lnTo>
                <a:cubicBezTo>
                  <a:pt x="809384" y="2314615"/>
                  <a:pt x="744479" y="2396574"/>
                  <a:pt x="740251" y="2401913"/>
                </a:cubicBezTo>
                <a:cubicBezTo>
                  <a:pt x="728975" y="2416153"/>
                  <a:pt x="711196" y="2424738"/>
                  <a:pt x="693034" y="2424738"/>
                </a:cubicBezTo>
                <a:cubicBezTo>
                  <a:pt x="674871" y="2424737"/>
                  <a:pt x="657075" y="2416130"/>
                  <a:pt x="645800" y="2401891"/>
                </a:cubicBezTo>
                <a:cubicBezTo>
                  <a:pt x="641571" y="2396552"/>
                  <a:pt x="576666" y="2314593"/>
                  <a:pt x="496476" y="2213332"/>
                </a:cubicBezTo>
                <a:lnTo>
                  <a:pt x="490561" y="2205863"/>
                </a:lnTo>
                <a:lnTo>
                  <a:pt x="226895" y="2205863"/>
                </a:lnTo>
                <a:cubicBezTo>
                  <a:pt x="101584" y="2205863"/>
                  <a:pt x="0" y="2104279"/>
                  <a:pt x="0" y="1978968"/>
                </a:cubicBezTo>
                <a:lnTo>
                  <a:pt x="0" y="226895"/>
                </a:lnTo>
                <a:cubicBezTo>
                  <a:pt x="0" y="101584"/>
                  <a:pt x="101584" y="0"/>
                  <a:pt x="226895" y="0"/>
                </a:cubicBezTo>
                <a:close/>
              </a:path>
            </a:pathLst>
          </a:custGeom>
          <a:gradFill>
            <a:gsLst>
              <a:gs pos="57000">
                <a:schemeClr val="accent4">
                  <a:lumMod val="60000"/>
                  <a:lumOff val="40000"/>
                </a:schemeClr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51750" tIns="232752" rIns="351195" bIns="839760" rtlCol="0" anchor="ctr">
            <a:noAutofit/>
          </a:bodyPr>
          <a:p>
            <a:pPr algn="just">
              <a:lnSpc>
                <a:spcPct val="150000"/>
              </a:lnSpc>
            </a:pPr>
            <a:r>
              <a:rPr lang="zh-CN" altLang="zh-CN" sz="1600" dirty="0">
                <a:solidFill>
                  <a:schemeClr val="bg1"/>
                </a:solidFill>
                <a:latin typeface="+mn-ea"/>
                <a:cs typeface="+mn-ea"/>
                <a:sym typeface="+mn-ea"/>
              </a:rPr>
              <a:t>质量总监需要设定明确的工作目标，以确保团队能够朝着共同的方向努力。</a:t>
            </a:r>
            <a:endParaRPr lang="zh-CN" altLang="zh-CN" sz="1600" dirty="0">
              <a:solidFill>
                <a:schemeClr val="bg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34" name="任意多边形: 形状 33"/>
          <p:cNvSpPr/>
          <p:nvPr>
            <p:custDataLst>
              <p:tags r:id="rId4"/>
            </p:custDataLst>
          </p:nvPr>
        </p:nvSpPr>
        <p:spPr>
          <a:xfrm>
            <a:off x="8074411" y="1888045"/>
            <a:ext cx="3420072" cy="2425161"/>
          </a:xfrm>
          <a:custGeom>
            <a:avLst/>
            <a:gdLst>
              <a:gd name="connsiteX0" fmla="*/ 226895 w 3419475"/>
              <a:gd name="connsiteY0" fmla="*/ 0 h 2424738"/>
              <a:gd name="connsiteX1" fmla="*/ 3192580 w 3419475"/>
              <a:gd name="connsiteY1" fmla="*/ 0 h 2424738"/>
              <a:gd name="connsiteX2" fmla="*/ 3419475 w 3419475"/>
              <a:gd name="connsiteY2" fmla="*/ 226895 h 2424738"/>
              <a:gd name="connsiteX3" fmla="*/ 3419475 w 3419475"/>
              <a:gd name="connsiteY3" fmla="*/ 1978968 h 2424738"/>
              <a:gd name="connsiteX4" fmla="*/ 3192580 w 3419475"/>
              <a:gd name="connsiteY4" fmla="*/ 2205863 h 2424738"/>
              <a:gd name="connsiteX5" fmla="*/ 895506 w 3419475"/>
              <a:gd name="connsiteY5" fmla="*/ 2205863 h 2424738"/>
              <a:gd name="connsiteX6" fmla="*/ 889574 w 3419475"/>
              <a:gd name="connsiteY6" fmla="*/ 2213354 h 2424738"/>
              <a:gd name="connsiteX7" fmla="*/ 740251 w 3419475"/>
              <a:gd name="connsiteY7" fmla="*/ 2401913 h 2424738"/>
              <a:gd name="connsiteX8" fmla="*/ 693034 w 3419475"/>
              <a:gd name="connsiteY8" fmla="*/ 2424738 h 2424738"/>
              <a:gd name="connsiteX9" fmla="*/ 645800 w 3419475"/>
              <a:gd name="connsiteY9" fmla="*/ 2401891 h 2424738"/>
              <a:gd name="connsiteX10" fmla="*/ 496476 w 3419475"/>
              <a:gd name="connsiteY10" fmla="*/ 2213332 h 2424738"/>
              <a:gd name="connsiteX11" fmla="*/ 490561 w 3419475"/>
              <a:gd name="connsiteY11" fmla="*/ 2205863 h 2424738"/>
              <a:gd name="connsiteX12" fmla="*/ 226895 w 3419475"/>
              <a:gd name="connsiteY12" fmla="*/ 2205863 h 2424738"/>
              <a:gd name="connsiteX13" fmla="*/ 0 w 3419475"/>
              <a:gd name="connsiteY13" fmla="*/ 1978968 h 2424738"/>
              <a:gd name="connsiteX14" fmla="*/ 0 w 3419475"/>
              <a:gd name="connsiteY14" fmla="*/ 226895 h 2424738"/>
              <a:gd name="connsiteX15" fmla="*/ 226895 w 3419475"/>
              <a:gd name="connsiteY15" fmla="*/ 0 h 242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19475" h="2424738">
                <a:moveTo>
                  <a:pt x="226895" y="0"/>
                </a:moveTo>
                <a:lnTo>
                  <a:pt x="3192580" y="0"/>
                </a:lnTo>
                <a:cubicBezTo>
                  <a:pt x="3317891" y="0"/>
                  <a:pt x="3419475" y="101584"/>
                  <a:pt x="3419475" y="226895"/>
                </a:cubicBezTo>
                <a:lnTo>
                  <a:pt x="3419475" y="1978968"/>
                </a:lnTo>
                <a:cubicBezTo>
                  <a:pt x="3419475" y="2104279"/>
                  <a:pt x="3317891" y="2205863"/>
                  <a:pt x="3192580" y="2205863"/>
                </a:cubicBezTo>
                <a:lnTo>
                  <a:pt x="895506" y="2205863"/>
                </a:lnTo>
                <a:lnTo>
                  <a:pt x="889574" y="2213354"/>
                </a:lnTo>
                <a:cubicBezTo>
                  <a:pt x="809384" y="2314615"/>
                  <a:pt x="744479" y="2396574"/>
                  <a:pt x="740251" y="2401913"/>
                </a:cubicBezTo>
                <a:cubicBezTo>
                  <a:pt x="728975" y="2416153"/>
                  <a:pt x="711196" y="2424738"/>
                  <a:pt x="693034" y="2424738"/>
                </a:cubicBezTo>
                <a:cubicBezTo>
                  <a:pt x="674871" y="2424737"/>
                  <a:pt x="657075" y="2416130"/>
                  <a:pt x="645800" y="2401891"/>
                </a:cubicBezTo>
                <a:cubicBezTo>
                  <a:pt x="641571" y="2396552"/>
                  <a:pt x="576666" y="2314593"/>
                  <a:pt x="496476" y="2213332"/>
                </a:cubicBezTo>
                <a:lnTo>
                  <a:pt x="490561" y="2205863"/>
                </a:lnTo>
                <a:lnTo>
                  <a:pt x="226895" y="2205863"/>
                </a:lnTo>
                <a:cubicBezTo>
                  <a:pt x="101584" y="2205863"/>
                  <a:pt x="0" y="2104279"/>
                  <a:pt x="0" y="1978968"/>
                </a:cubicBezTo>
                <a:lnTo>
                  <a:pt x="0" y="226895"/>
                </a:lnTo>
                <a:cubicBezTo>
                  <a:pt x="0" y="101584"/>
                  <a:pt x="101584" y="0"/>
                  <a:pt x="226895" y="0"/>
                </a:cubicBezTo>
                <a:close/>
              </a:path>
            </a:pathLst>
          </a:custGeom>
          <a:gradFill>
            <a:gsLst>
              <a:gs pos="57000">
                <a:schemeClr val="accent4">
                  <a:lumMod val="60000"/>
                  <a:lumOff val="40000"/>
                </a:schemeClr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2" name="“_#color-824&amp;2665"/>
          <p:cNvSpPr/>
          <p:nvPr>
            <p:custDataLst>
              <p:tags r:id="rId5"/>
            </p:custDataLst>
          </p:nvPr>
        </p:nvSpPr>
        <p:spPr>
          <a:xfrm>
            <a:off x="3466046" y="3524090"/>
            <a:ext cx="358838" cy="307394"/>
          </a:xfrm>
          <a:custGeom>
            <a:avLst/>
            <a:gdLst/>
            <a:ahLst/>
            <a:cxnLst/>
            <a:rect l="l" t="t" r="r" b="b"/>
            <a:pathLst>
              <a:path w="448056" h="384048">
                <a:moveTo>
                  <a:pt x="448056" y="192024"/>
                </a:moveTo>
                <a:cubicBezTo>
                  <a:pt x="448056" y="228600"/>
                  <a:pt x="438912" y="256032"/>
                  <a:pt x="420624" y="283464"/>
                </a:cubicBezTo>
                <a:cubicBezTo>
                  <a:pt x="411480" y="310896"/>
                  <a:pt x="384048" y="338328"/>
                  <a:pt x="356616" y="356616"/>
                </a:cubicBezTo>
                <a:cubicBezTo>
                  <a:pt x="329184" y="365760"/>
                  <a:pt x="301752" y="374904"/>
                  <a:pt x="265176" y="384048"/>
                </a:cubicBezTo>
                <a:cubicBezTo>
                  <a:pt x="265176" y="384048"/>
                  <a:pt x="256032" y="374904"/>
                  <a:pt x="256032" y="365760"/>
                </a:cubicBezTo>
                <a:lnTo>
                  <a:pt x="256032" y="310896"/>
                </a:lnTo>
                <a:cubicBezTo>
                  <a:pt x="256032" y="301752"/>
                  <a:pt x="265176" y="301752"/>
                  <a:pt x="265176" y="292608"/>
                </a:cubicBezTo>
                <a:cubicBezTo>
                  <a:pt x="292608" y="292608"/>
                  <a:pt x="320040" y="283464"/>
                  <a:pt x="329184" y="265176"/>
                </a:cubicBezTo>
                <a:cubicBezTo>
                  <a:pt x="347472" y="246888"/>
                  <a:pt x="356616" y="219456"/>
                  <a:pt x="356616" y="192024"/>
                </a:cubicBezTo>
                <a:lnTo>
                  <a:pt x="356616" y="182880"/>
                </a:lnTo>
                <a:cubicBezTo>
                  <a:pt x="356616" y="173736"/>
                  <a:pt x="347472" y="173736"/>
                  <a:pt x="338328" y="173736"/>
                </a:cubicBezTo>
                <a:lnTo>
                  <a:pt x="274320" y="173736"/>
                </a:lnTo>
                <a:cubicBezTo>
                  <a:pt x="265176" y="173736"/>
                  <a:pt x="265176" y="164592"/>
                  <a:pt x="265176" y="155448"/>
                </a:cubicBezTo>
                <a:lnTo>
                  <a:pt x="265176" y="9144"/>
                </a:lnTo>
                <a:cubicBezTo>
                  <a:pt x="265176" y="9144"/>
                  <a:pt x="265176" y="0"/>
                  <a:pt x="274320" y="0"/>
                </a:cubicBezTo>
                <a:lnTo>
                  <a:pt x="429768" y="0"/>
                </a:lnTo>
                <a:cubicBezTo>
                  <a:pt x="438912" y="0"/>
                  <a:pt x="448056" y="9144"/>
                  <a:pt x="448056" y="9144"/>
                </a:cubicBezTo>
                <a:lnTo>
                  <a:pt x="448056" y="192024"/>
                </a:lnTo>
                <a:moveTo>
                  <a:pt x="0" y="310896"/>
                </a:moveTo>
                <a:cubicBezTo>
                  <a:pt x="0" y="301752"/>
                  <a:pt x="9144" y="301752"/>
                  <a:pt x="9144" y="292608"/>
                </a:cubicBezTo>
                <a:cubicBezTo>
                  <a:pt x="36576" y="292608"/>
                  <a:pt x="64008" y="283464"/>
                  <a:pt x="73152" y="265176"/>
                </a:cubicBezTo>
                <a:cubicBezTo>
                  <a:pt x="91440" y="246888"/>
                  <a:pt x="100584" y="219456"/>
                  <a:pt x="100584" y="192024"/>
                </a:cubicBezTo>
                <a:lnTo>
                  <a:pt x="100584" y="182880"/>
                </a:lnTo>
                <a:cubicBezTo>
                  <a:pt x="100584" y="173736"/>
                  <a:pt x="91440" y="173736"/>
                  <a:pt x="82296" y="173736"/>
                </a:cubicBezTo>
                <a:lnTo>
                  <a:pt x="18288" y="173736"/>
                </a:lnTo>
                <a:cubicBezTo>
                  <a:pt x="9144" y="173736"/>
                  <a:pt x="9144" y="164592"/>
                  <a:pt x="9144" y="155448"/>
                </a:cubicBezTo>
                <a:lnTo>
                  <a:pt x="9144" y="9144"/>
                </a:lnTo>
                <a:cubicBezTo>
                  <a:pt x="9144" y="9144"/>
                  <a:pt x="9144" y="0"/>
                  <a:pt x="18288" y="0"/>
                </a:cubicBezTo>
                <a:lnTo>
                  <a:pt x="173736" y="0"/>
                </a:lnTo>
                <a:cubicBezTo>
                  <a:pt x="182880" y="0"/>
                  <a:pt x="192024" y="9144"/>
                  <a:pt x="192024" y="9144"/>
                </a:cubicBezTo>
                <a:lnTo>
                  <a:pt x="192024" y="192024"/>
                </a:lnTo>
                <a:cubicBezTo>
                  <a:pt x="192024" y="228600"/>
                  <a:pt x="182880" y="256032"/>
                  <a:pt x="164592" y="283464"/>
                </a:cubicBezTo>
                <a:cubicBezTo>
                  <a:pt x="155448" y="310896"/>
                  <a:pt x="128016" y="338328"/>
                  <a:pt x="100584" y="356616"/>
                </a:cubicBezTo>
                <a:cubicBezTo>
                  <a:pt x="73152" y="365760"/>
                  <a:pt x="45720" y="374904"/>
                  <a:pt x="9144" y="384048"/>
                </a:cubicBezTo>
                <a:cubicBezTo>
                  <a:pt x="9144" y="384048"/>
                  <a:pt x="0" y="374904"/>
                  <a:pt x="0" y="365760"/>
                </a:cubicBezTo>
                <a:lnTo>
                  <a:pt x="0" y="310896"/>
                </a:lnTo>
              </a:path>
            </a:pathLst>
          </a:custGeom>
          <a:solidFill>
            <a:schemeClr val="lt2">
              <a:alpha val="50000"/>
            </a:schemeClr>
          </a:solidFill>
        </p:spPr>
        <p:txBody>
          <a:bodyPr/>
          <a:p>
            <a:endParaRPr lang="zh-CN" altLang="en-US"/>
          </a:p>
        </p:txBody>
      </p:sp>
      <p:pic>
        <p:nvPicPr>
          <p:cNvPr id="35" name="图片 34" descr="/data/temp/f5197f2d-d5d4-11ee-99fe-c24635a1d63f.jpg@base@tag=imgScale&amp;m=1&amp;w=271&amp;h=271&amp;q=95f5197f2d-d5d4-11ee-99fe-c24635a1d63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11175" b="11175"/>
          <a:stretch>
            <a:fillRect/>
          </a:stretch>
        </p:blipFill>
        <p:spPr>
          <a:xfrm>
            <a:off x="897023" y="4547889"/>
            <a:ext cx="978071" cy="978071"/>
          </a:xfrm>
          <a:custGeom>
            <a:avLst/>
            <a:gdLst>
              <a:gd name="connsiteX0" fmla="*/ 516600 w 1033200"/>
              <a:gd name="connsiteY0" fmla="*/ 0 h 1033200"/>
              <a:gd name="connsiteX1" fmla="*/ 1033200 w 1033200"/>
              <a:gd name="connsiteY1" fmla="*/ 516600 h 1033200"/>
              <a:gd name="connsiteX2" fmla="*/ 516600 w 1033200"/>
              <a:gd name="connsiteY2" fmla="*/ 1033200 h 1033200"/>
              <a:gd name="connsiteX3" fmla="*/ 0 w 1033200"/>
              <a:gd name="connsiteY3" fmla="*/ 516600 h 1033200"/>
              <a:gd name="connsiteX4" fmla="*/ 516600 w 1033200"/>
              <a:gd name="connsiteY4" fmla="*/ 0 h 103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200" h="1033200">
                <a:moveTo>
                  <a:pt x="516600" y="0"/>
                </a:moveTo>
                <a:cubicBezTo>
                  <a:pt x="801910" y="0"/>
                  <a:pt x="1033200" y="231290"/>
                  <a:pt x="1033200" y="516600"/>
                </a:cubicBezTo>
                <a:cubicBezTo>
                  <a:pt x="1033200" y="801910"/>
                  <a:pt x="801910" y="1033200"/>
                  <a:pt x="516600" y="1033200"/>
                </a:cubicBezTo>
                <a:cubicBezTo>
                  <a:pt x="231290" y="1033200"/>
                  <a:pt x="0" y="801910"/>
                  <a:pt x="0" y="516600"/>
                </a:cubicBezTo>
                <a:cubicBezTo>
                  <a:pt x="0" y="231290"/>
                  <a:pt x="231290" y="0"/>
                  <a:pt x="516600" y="0"/>
                </a:cubicBez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" name="矩形 8"/>
          <p:cNvSpPr/>
          <p:nvPr>
            <p:custDataLst>
              <p:tags r:id="rId8"/>
            </p:custDataLst>
          </p:nvPr>
        </p:nvSpPr>
        <p:spPr>
          <a:xfrm>
            <a:off x="2066897" y="4663479"/>
            <a:ext cx="2048233" cy="7468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tx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设定明确的目标</a:t>
            </a:r>
            <a:endParaRPr lang="zh-CN" altLang="en-US" sz="2000" b="1" dirty="0">
              <a:solidFill>
                <a:schemeClr val="tx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4" name="“_#color-824&amp;2668"/>
          <p:cNvSpPr/>
          <p:nvPr>
            <p:custDataLst>
              <p:tags r:id="rId9"/>
            </p:custDataLst>
          </p:nvPr>
        </p:nvSpPr>
        <p:spPr>
          <a:xfrm>
            <a:off x="7156676" y="3532982"/>
            <a:ext cx="358838" cy="307394"/>
          </a:xfrm>
          <a:custGeom>
            <a:avLst/>
            <a:gdLst/>
            <a:ahLst/>
            <a:cxnLst/>
            <a:rect l="l" t="t" r="r" b="b"/>
            <a:pathLst>
              <a:path w="448056" h="384048">
                <a:moveTo>
                  <a:pt x="448056" y="192024"/>
                </a:moveTo>
                <a:cubicBezTo>
                  <a:pt x="448056" y="228600"/>
                  <a:pt x="438912" y="256032"/>
                  <a:pt x="420624" y="283464"/>
                </a:cubicBezTo>
                <a:cubicBezTo>
                  <a:pt x="411480" y="310896"/>
                  <a:pt x="384048" y="338328"/>
                  <a:pt x="356616" y="356616"/>
                </a:cubicBezTo>
                <a:cubicBezTo>
                  <a:pt x="329184" y="365760"/>
                  <a:pt x="301752" y="374904"/>
                  <a:pt x="265176" y="384048"/>
                </a:cubicBezTo>
                <a:cubicBezTo>
                  <a:pt x="265176" y="384048"/>
                  <a:pt x="256032" y="374904"/>
                  <a:pt x="256032" y="365760"/>
                </a:cubicBezTo>
                <a:lnTo>
                  <a:pt x="256032" y="310896"/>
                </a:lnTo>
                <a:cubicBezTo>
                  <a:pt x="256032" y="301752"/>
                  <a:pt x="265176" y="301752"/>
                  <a:pt x="265176" y="292608"/>
                </a:cubicBezTo>
                <a:cubicBezTo>
                  <a:pt x="292608" y="292608"/>
                  <a:pt x="320040" y="283464"/>
                  <a:pt x="329184" y="265176"/>
                </a:cubicBezTo>
                <a:cubicBezTo>
                  <a:pt x="347472" y="246888"/>
                  <a:pt x="356616" y="219456"/>
                  <a:pt x="356616" y="192024"/>
                </a:cubicBezTo>
                <a:lnTo>
                  <a:pt x="356616" y="182880"/>
                </a:lnTo>
                <a:cubicBezTo>
                  <a:pt x="356616" y="173736"/>
                  <a:pt x="347472" y="173736"/>
                  <a:pt x="338328" y="173736"/>
                </a:cubicBezTo>
                <a:lnTo>
                  <a:pt x="274320" y="173736"/>
                </a:lnTo>
                <a:cubicBezTo>
                  <a:pt x="265176" y="173736"/>
                  <a:pt x="265176" y="164592"/>
                  <a:pt x="265176" y="155448"/>
                </a:cubicBezTo>
                <a:lnTo>
                  <a:pt x="265176" y="9144"/>
                </a:lnTo>
                <a:cubicBezTo>
                  <a:pt x="265176" y="9144"/>
                  <a:pt x="265176" y="0"/>
                  <a:pt x="274320" y="0"/>
                </a:cubicBezTo>
                <a:lnTo>
                  <a:pt x="429768" y="0"/>
                </a:lnTo>
                <a:cubicBezTo>
                  <a:pt x="438912" y="0"/>
                  <a:pt x="448056" y="9144"/>
                  <a:pt x="448056" y="9144"/>
                </a:cubicBezTo>
                <a:lnTo>
                  <a:pt x="448056" y="192024"/>
                </a:lnTo>
                <a:moveTo>
                  <a:pt x="0" y="310896"/>
                </a:moveTo>
                <a:cubicBezTo>
                  <a:pt x="0" y="301752"/>
                  <a:pt x="9144" y="301752"/>
                  <a:pt x="9144" y="292608"/>
                </a:cubicBezTo>
                <a:cubicBezTo>
                  <a:pt x="36576" y="292608"/>
                  <a:pt x="64008" y="283464"/>
                  <a:pt x="73152" y="265176"/>
                </a:cubicBezTo>
                <a:cubicBezTo>
                  <a:pt x="91440" y="246888"/>
                  <a:pt x="100584" y="219456"/>
                  <a:pt x="100584" y="192024"/>
                </a:cubicBezTo>
                <a:lnTo>
                  <a:pt x="100584" y="182880"/>
                </a:lnTo>
                <a:cubicBezTo>
                  <a:pt x="100584" y="173736"/>
                  <a:pt x="91440" y="173736"/>
                  <a:pt x="82296" y="173736"/>
                </a:cubicBezTo>
                <a:lnTo>
                  <a:pt x="18288" y="173736"/>
                </a:lnTo>
                <a:cubicBezTo>
                  <a:pt x="9144" y="173736"/>
                  <a:pt x="9144" y="164592"/>
                  <a:pt x="9144" y="155448"/>
                </a:cubicBezTo>
                <a:lnTo>
                  <a:pt x="9144" y="9144"/>
                </a:lnTo>
                <a:cubicBezTo>
                  <a:pt x="9144" y="9144"/>
                  <a:pt x="9144" y="0"/>
                  <a:pt x="18288" y="0"/>
                </a:cubicBezTo>
                <a:lnTo>
                  <a:pt x="173736" y="0"/>
                </a:lnTo>
                <a:cubicBezTo>
                  <a:pt x="182880" y="0"/>
                  <a:pt x="192024" y="9144"/>
                  <a:pt x="192024" y="9144"/>
                </a:cubicBezTo>
                <a:lnTo>
                  <a:pt x="192024" y="192024"/>
                </a:lnTo>
                <a:cubicBezTo>
                  <a:pt x="192024" y="228600"/>
                  <a:pt x="182880" y="256032"/>
                  <a:pt x="164592" y="283464"/>
                </a:cubicBezTo>
                <a:cubicBezTo>
                  <a:pt x="155448" y="310896"/>
                  <a:pt x="128016" y="338328"/>
                  <a:pt x="100584" y="356616"/>
                </a:cubicBezTo>
                <a:cubicBezTo>
                  <a:pt x="73152" y="365760"/>
                  <a:pt x="45720" y="374904"/>
                  <a:pt x="9144" y="384048"/>
                </a:cubicBezTo>
                <a:cubicBezTo>
                  <a:pt x="9144" y="384048"/>
                  <a:pt x="0" y="374904"/>
                  <a:pt x="0" y="365760"/>
                </a:cubicBezTo>
                <a:lnTo>
                  <a:pt x="0" y="310896"/>
                </a:lnTo>
              </a:path>
            </a:pathLst>
          </a:custGeom>
          <a:solidFill>
            <a:schemeClr val="lt2">
              <a:alpha val="50000"/>
            </a:schemeClr>
          </a:solidFill>
        </p:spPr>
        <p:txBody>
          <a:bodyPr/>
          <a:p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10"/>
            </p:custDataLst>
          </p:nvPr>
        </p:nvSpPr>
        <p:spPr>
          <a:xfrm>
            <a:off x="5737203" y="4663479"/>
            <a:ext cx="2068556" cy="7468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tx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制定详细的工作计划</a:t>
            </a:r>
            <a:endParaRPr lang="zh-CN" altLang="en-US" sz="2000" b="1">
              <a:solidFill>
                <a:schemeClr val="tx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30" name="图片 29" descr="/data/temp/f5197f82-d5d4-11ee-99fe-c24635a1d63f.jpg@base@tag=imgScale&amp;m=1&amp;w=271&amp;h=271&amp;q=95f5197f82-d5d4-11ee-99fe-c24635a1d63f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/>
          <a:stretch>
            <a:fillRect/>
          </a:stretch>
        </p:blipFill>
        <p:spPr>
          <a:xfrm>
            <a:off x="4590828" y="4548524"/>
            <a:ext cx="977436" cy="977436"/>
          </a:xfrm>
          <a:custGeom>
            <a:avLst/>
            <a:gdLst>
              <a:gd name="connsiteX0" fmla="*/ 516600 w 1033200"/>
              <a:gd name="connsiteY0" fmla="*/ 0 h 1033200"/>
              <a:gd name="connsiteX1" fmla="*/ 1033200 w 1033200"/>
              <a:gd name="connsiteY1" fmla="*/ 516600 h 1033200"/>
              <a:gd name="connsiteX2" fmla="*/ 516600 w 1033200"/>
              <a:gd name="connsiteY2" fmla="*/ 1033200 h 1033200"/>
              <a:gd name="connsiteX3" fmla="*/ 0 w 1033200"/>
              <a:gd name="connsiteY3" fmla="*/ 516600 h 1033200"/>
              <a:gd name="connsiteX4" fmla="*/ 516600 w 1033200"/>
              <a:gd name="connsiteY4" fmla="*/ 0 h 103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200" h="1033200">
                <a:moveTo>
                  <a:pt x="516600" y="0"/>
                </a:moveTo>
                <a:cubicBezTo>
                  <a:pt x="801910" y="0"/>
                  <a:pt x="1033200" y="231290"/>
                  <a:pt x="1033200" y="516600"/>
                </a:cubicBezTo>
                <a:cubicBezTo>
                  <a:pt x="1033200" y="801910"/>
                  <a:pt x="801910" y="1033200"/>
                  <a:pt x="516600" y="1033200"/>
                </a:cubicBezTo>
                <a:cubicBezTo>
                  <a:pt x="231290" y="1033200"/>
                  <a:pt x="0" y="801910"/>
                  <a:pt x="0" y="516600"/>
                </a:cubicBezTo>
                <a:cubicBezTo>
                  <a:pt x="0" y="231290"/>
                  <a:pt x="231290" y="0"/>
                  <a:pt x="516600" y="0"/>
                </a:cubicBez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2" name="“_#color-824&amp;2668"/>
          <p:cNvSpPr/>
          <p:nvPr>
            <p:custDataLst>
              <p:tags r:id="rId13"/>
            </p:custDataLst>
          </p:nvPr>
        </p:nvSpPr>
        <p:spPr>
          <a:xfrm>
            <a:off x="10847305" y="3541874"/>
            <a:ext cx="358838" cy="308029"/>
          </a:xfrm>
          <a:custGeom>
            <a:avLst/>
            <a:gdLst/>
            <a:ahLst/>
            <a:cxnLst/>
            <a:rect l="l" t="t" r="r" b="b"/>
            <a:pathLst>
              <a:path w="448056" h="384048">
                <a:moveTo>
                  <a:pt x="448056" y="192024"/>
                </a:moveTo>
                <a:cubicBezTo>
                  <a:pt x="448056" y="228600"/>
                  <a:pt x="438912" y="256032"/>
                  <a:pt x="420624" y="283464"/>
                </a:cubicBezTo>
                <a:cubicBezTo>
                  <a:pt x="411480" y="310896"/>
                  <a:pt x="384048" y="338328"/>
                  <a:pt x="356616" y="356616"/>
                </a:cubicBezTo>
                <a:cubicBezTo>
                  <a:pt x="329184" y="365760"/>
                  <a:pt x="301752" y="374904"/>
                  <a:pt x="265176" y="384048"/>
                </a:cubicBezTo>
                <a:cubicBezTo>
                  <a:pt x="265176" y="384048"/>
                  <a:pt x="256032" y="374904"/>
                  <a:pt x="256032" y="365760"/>
                </a:cubicBezTo>
                <a:lnTo>
                  <a:pt x="256032" y="310896"/>
                </a:lnTo>
                <a:cubicBezTo>
                  <a:pt x="256032" y="301752"/>
                  <a:pt x="265176" y="301752"/>
                  <a:pt x="265176" y="292608"/>
                </a:cubicBezTo>
                <a:cubicBezTo>
                  <a:pt x="292608" y="292608"/>
                  <a:pt x="320040" y="283464"/>
                  <a:pt x="329184" y="265176"/>
                </a:cubicBezTo>
                <a:cubicBezTo>
                  <a:pt x="347472" y="246888"/>
                  <a:pt x="356616" y="219456"/>
                  <a:pt x="356616" y="192024"/>
                </a:cubicBezTo>
                <a:lnTo>
                  <a:pt x="356616" y="182880"/>
                </a:lnTo>
                <a:cubicBezTo>
                  <a:pt x="356616" y="173736"/>
                  <a:pt x="347472" y="173736"/>
                  <a:pt x="338328" y="173736"/>
                </a:cubicBezTo>
                <a:lnTo>
                  <a:pt x="274320" y="173736"/>
                </a:lnTo>
                <a:cubicBezTo>
                  <a:pt x="265176" y="173736"/>
                  <a:pt x="265176" y="164592"/>
                  <a:pt x="265176" y="155448"/>
                </a:cubicBezTo>
                <a:lnTo>
                  <a:pt x="265176" y="9144"/>
                </a:lnTo>
                <a:cubicBezTo>
                  <a:pt x="265176" y="9144"/>
                  <a:pt x="265176" y="0"/>
                  <a:pt x="274320" y="0"/>
                </a:cubicBezTo>
                <a:lnTo>
                  <a:pt x="429768" y="0"/>
                </a:lnTo>
                <a:cubicBezTo>
                  <a:pt x="438912" y="0"/>
                  <a:pt x="448056" y="9144"/>
                  <a:pt x="448056" y="9144"/>
                </a:cubicBezTo>
                <a:lnTo>
                  <a:pt x="448056" y="192024"/>
                </a:lnTo>
                <a:moveTo>
                  <a:pt x="0" y="310896"/>
                </a:moveTo>
                <a:cubicBezTo>
                  <a:pt x="0" y="301752"/>
                  <a:pt x="9144" y="301752"/>
                  <a:pt x="9144" y="292608"/>
                </a:cubicBezTo>
                <a:cubicBezTo>
                  <a:pt x="36576" y="292608"/>
                  <a:pt x="64008" y="283464"/>
                  <a:pt x="73152" y="265176"/>
                </a:cubicBezTo>
                <a:cubicBezTo>
                  <a:pt x="91440" y="246888"/>
                  <a:pt x="100584" y="219456"/>
                  <a:pt x="100584" y="192024"/>
                </a:cubicBezTo>
                <a:lnTo>
                  <a:pt x="100584" y="182880"/>
                </a:lnTo>
                <a:cubicBezTo>
                  <a:pt x="100584" y="173736"/>
                  <a:pt x="91440" y="173736"/>
                  <a:pt x="82296" y="173736"/>
                </a:cubicBezTo>
                <a:lnTo>
                  <a:pt x="18288" y="173736"/>
                </a:lnTo>
                <a:cubicBezTo>
                  <a:pt x="9144" y="173736"/>
                  <a:pt x="9144" y="164592"/>
                  <a:pt x="9144" y="155448"/>
                </a:cubicBezTo>
                <a:lnTo>
                  <a:pt x="9144" y="9144"/>
                </a:lnTo>
                <a:cubicBezTo>
                  <a:pt x="9144" y="9144"/>
                  <a:pt x="9144" y="0"/>
                  <a:pt x="18288" y="0"/>
                </a:cubicBezTo>
                <a:lnTo>
                  <a:pt x="173736" y="0"/>
                </a:lnTo>
                <a:cubicBezTo>
                  <a:pt x="182880" y="0"/>
                  <a:pt x="192024" y="9144"/>
                  <a:pt x="192024" y="9144"/>
                </a:cubicBezTo>
                <a:lnTo>
                  <a:pt x="192024" y="192024"/>
                </a:lnTo>
                <a:cubicBezTo>
                  <a:pt x="192024" y="228600"/>
                  <a:pt x="182880" y="256032"/>
                  <a:pt x="164592" y="283464"/>
                </a:cubicBezTo>
                <a:cubicBezTo>
                  <a:pt x="155448" y="310896"/>
                  <a:pt x="128016" y="338328"/>
                  <a:pt x="100584" y="356616"/>
                </a:cubicBezTo>
                <a:cubicBezTo>
                  <a:pt x="73152" y="365760"/>
                  <a:pt x="45720" y="374904"/>
                  <a:pt x="9144" y="384048"/>
                </a:cubicBezTo>
                <a:cubicBezTo>
                  <a:pt x="9144" y="384048"/>
                  <a:pt x="0" y="374904"/>
                  <a:pt x="0" y="365760"/>
                </a:cubicBezTo>
                <a:lnTo>
                  <a:pt x="0" y="310896"/>
                </a:lnTo>
              </a:path>
            </a:pathLst>
          </a:custGeom>
          <a:solidFill>
            <a:schemeClr val="lt2">
              <a:alpha val="50000"/>
            </a:schemeClr>
          </a:solidFill>
        </p:spPr>
        <p:txBody>
          <a:bodyPr/>
          <a:p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14"/>
            </p:custDataLst>
          </p:nvPr>
        </p:nvSpPr>
        <p:spPr>
          <a:xfrm>
            <a:off x="8428168" y="2138279"/>
            <a:ext cx="2717004" cy="1352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bg1"/>
                </a:solidFill>
                <a:latin typeface="+mn-ea"/>
                <a:cs typeface="+mn-ea"/>
                <a:sym typeface="+mn-ea"/>
              </a:rPr>
              <a:t>质量总监需要定期评估和调整工作计划，以确保团队能够适应不断变化的市场环境和客户需求。</a:t>
            </a:r>
            <a:endParaRPr lang="zh-CN" altLang="en-US" sz="1600">
              <a:solidFill>
                <a:schemeClr val="bg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15"/>
            </p:custDataLst>
          </p:nvPr>
        </p:nvSpPr>
        <p:spPr>
          <a:xfrm>
            <a:off x="9427832" y="4663479"/>
            <a:ext cx="2068556" cy="7468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tx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定期评估和调整计划</a:t>
            </a:r>
            <a:endParaRPr lang="zh-CN" altLang="en-US" sz="2000" b="1">
              <a:solidFill>
                <a:schemeClr val="tx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15" name="图片 14" descr="/data/temp/f5198029-d5d4-11ee-99fe-c24635a1d63f.jpg@base@tag=imgScale&amp;m=1&amp;w=271&amp;h=271&amp;q=95f5198029-d5d4-11ee-99fe-c24635a1d63f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rcRect/>
          <a:stretch>
            <a:fillRect/>
          </a:stretch>
        </p:blipFill>
        <p:spPr>
          <a:xfrm>
            <a:off x="8283998" y="4548524"/>
            <a:ext cx="977436" cy="977436"/>
          </a:xfrm>
          <a:custGeom>
            <a:avLst/>
            <a:gdLst>
              <a:gd name="connsiteX0" fmla="*/ 516600 w 1033200"/>
              <a:gd name="connsiteY0" fmla="*/ 0 h 1033200"/>
              <a:gd name="connsiteX1" fmla="*/ 1033200 w 1033200"/>
              <a:gd name="connsiteY1" fmla="*/ 516600 h 1033200"/>
              <a:gd name="connsiteX2" fmla="*/ 516600 w 1033200"/>
              <a:gd name="connsiteY2" fmla="*/ 1033200 h 1033200"/>
              <a:gd name="connsiteX3" fmla="*/ 0 w 1033200"/>
              <a:gd name="connsiteY3" fmla="*/ 516600 h 1033200"/>
              <a:gd name="connsiteX4" fmla="*/ 516600 w 1033200"/>
              <a:gd name="connsiteY4" fmla="*/ 0 h 103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200" h="1033200">
                <a:moveTo>
                  <a:pt x="516600" y="0"/>
                </a:moveTo>
                <a:cubicBezTo>
                  <a:pt x="801910" y="0"/>
                  <a:pt x="1033200" y="231290"/>
                  <a:pt x="1033200" y="516600"/>
                </a:cubicBezTo>
                <a:cubicBezTo>
                  <a:pt x="1033200" y="801910"/>
                  <a:pt x="801910" y="1033200"/>
                  <a:pt x="516600" y="1033200"/>
                </a:cubicBezTo>
                <a:cubicBezTo>
                  <a:pt x="231290" y="1033200"/>
                  <a:pt x="0" y="801910"/>
                  <a:pt x="0" y="516600"/>
                </a:cubicBezTo>
                <a:cubicBezTo>
                  <a:pt x="0" y="231290"/>
                  <a:pt x="231290" y="0"/>
                  <a:pt x="516600" y="0"/>
                </a:cubicBez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战略思维</a:t>
            </a:r>
            <a:r>
              <a:rPr lang="en-US" altLang="zh-CN"/>
              <a:t>-</a:t>
            </a:r>
            <a:r>
              <a:rPr lang="zh-CN" altLang="en-US"/>
              <a:t>从整体上把握组织的发展方向</a:t>
            </a:r>
            <a:endParaRPr lang="zh-CN" altLang="en-US"/>
          </a:p>
        </p:txBody>
      </p:sp>
      <p:sp>
        <p:nvSpPr>
          <p:cNvPr id="13" name="任意多边形: 形状 12"/>
          <p:cNvSpPr/>
          <p:nvPr>
            <p:custDataLst>
              <p:tags r:id="rId2"/>
            </p:custDataLst>
          </p:nvPr>
        </p:nvSpPr>
        <p:spPr>
          <a:xfrm>
            <a:off x="6570573" y="1483194"/>
            <a:ext cx="4707868" cy="4540378"/>
          </a:xfrm>
          <a:custGeom>
            <a:avLst/>
            <a:gdLst>
              <a:gd name="connsiteX0" fmla="*/ 2544449 w 5332839"/>
              <a:gd name="connsiteY0" fmla="*/ 195 h 5143115"/>
              <a:gd name="connsiteX1" fmla="*/ 3989326 w 5332839"/>
              <a:gd name="connsiteY1" fmla="*/ 696990 h 5143115"/>
              <a:gd name="connsiteX2" fmla="*/ 4615480 w 5332839"/>
              <a:gd name="connsiteY2" fmla="*/ 1580526 h 5143115"/>
              <a:gd name="connsiteX3" fmla="*/ 5138211 w 5332839"/>
              <a:gd name="connsiteY3" fmla="*/ 2501358 h 5143115"/>
              <a:gd name="connsiteX4" fmla="*/ 3900513 w 5332839"/>
              <a:gd name="connsiteY4" fmla="*/ 5017341 h 5143115"/>
              <a:gd name="connsiteX5" fmla="*/ 2840740 w 5332839"/>
              <a:gd name="connsiteY5" fmla="*/ 5133507 h 5143115"/>
              <a:gd name="connsiteX6" fmla="*/ 1575642 w 5332839"/>
              <a:gd name="connsiteY6" fmla="*/ 5101174 h 5143115"/>
              <a:gd name="connsiteX7" fmla="*/ 88253 w 5332839"/>
              <a:gd name="connsiteY7" fmla="*/ 2851265 h 5143115"/>
              <a:gd name="connsiteX8" fmla="*/ 561662 w 5332839"/>
              <a:gd name="connsiteY8" fmla="*/ 1718356 h 5143115"/>
              <a:gd name="connsiteX9" fmla="*/ 1142458 w 5332839"/>
              <a:gd name="connsiteY9" fmla="*/ 749720 h 5143115"/>
              <a:gd name="connsiteX10" fmla="*/ 2544449 w 5332839"/>
              <a:gd name="connsiteY10" fmla="*/ 195 h 5143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32839" h="5143115">
                <a:moveTo>
                  <a:pt x="2544449" y="195"/>
                </a:moveTo>
                <a:cubicBezTo>
                  <a:pt x="3077965" y="-7704"/>
                  <a:pt x="3618629" y="225451"/>
                  <a:pt x="3989326" y="696990"/>
                </a:cubicBezTo>
                <a:cubicBezTo>
                  <a:pt x="4214069" y="982865"/>
                  <a:pt x="4422783" y="1277380"/>
                  <a:pt x="4615480" y="1580526"/>
                </a:cubicBezTo>
                <a:cubicBezTo>
                  <a:pt x="4805268" y="1879089"/>
                  <a:pt x="4979511" y="2186030"/>
                  <a:pt x="5138211" y="2501358"/>
                </a:cubicBezTo>
                <a:cubicBezTo>
                  <a:pt x="5669663" y="3557292"/>
                  <a:pt x="5065400" y="4816182"/>
                  <a:pt x="3900513" y="5017341"/>
                </a:cubicBezTo>
                <a:cubicBezTo>
                  <a:pt x="3549135" y="5078015"/>
                  <a:pt x="3195875" y="5116737"/>
                  <a:pt x="2840740" y="5133507"/>
                </a:cubicBezTo>
                <a:cubicBezTo>
                  <a:pt x="2421672" y="5153296"/>
                  <a:pt x="1999973" y="5142518"/>
                  <a:pt x="1575642" y="5101174"/>
                </a:cubicBezTo>
                <a:cubicBezTo>
                  <a:pt x="467924" y="4993235"/>
                  <a:pt x="-261479" y="3907856"/>
                  <a:pt x="88253" y="2851265"/>
                </a:cubicBezTo>
                <a:cubicBezTo>
                  <a:pt x="217127" y="2461910"/>
                  <a:pt x="374930" y="2084278"/>
                  <a:pt x="561662" y="1718356"/>
                </a:cubicBezTo>
                <a:cubicBezTo>
                  <a:pt x="731361" y="1385798"/>
                  <a:pt x="924955" y="1062919"/>
                  <a:pt x="1142458" y="749720"/>
                </a:cubicBezTo>
                <a:cubicBezTo>
                  <a:pt x="1484564" y="257047"/>
                  <a:pt x="2010933" y="8094"/>
                  <a:pt x="2544449" y="195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31" name="图片 30" descr="/data/temp/f50be418-d5d4-11ee-9493-9ae49c6d0e5c.jpg@base@tag=imgScale&amp;m=1&amp;w=1271&amp;h=1299&amp;q=95f50be418-d5d4-11ee-9493-9ae49c6d0e5c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1873" r="256"/>
          <a:stretch>
            <a:fillRect/>
          </a:stretch>
        </p:blipFill>
        <p:spPr>
          <a:xfrm>
            <a:off x="6915630" y="1586921"/>
            <a:ext cx="4580370" cy="4679992"/>
          </a:xfrm>
          <a:custGeom>
            <a:avLst/>
            <a:gdLst>
              <a:gd name="connsiteX0" fmla="*/ 1773704 w 4580370"/>
              <a:gd name="connsiteY0" fmla="*/ 848 h 4679992"/>
              <a:gd name="connsiteX1" fmla="*/ 2552728 w 4580370"/>
              <a:gd name="connsiteY1" fmla="*/ 233594 h 4679992"/>
              <a:gd name="connsiteX2" fmla="*/ 3346074 w 4580370"/>
              <a:gd name="connsiteY2" fmla="*/ 767022 h 4679992"/>
              <a:gd name="connsiteX3" fmla="*/ 4065717 w 4580370"/>
              <a:gd name="connsiteY3" fmla="*/ 1363599 h 4679992"/>
              <a:gd name="connsiteX4" fmla="*/ 3831264 w 4580370"/>
              <a:gd name="connsiteY4" fmla="*/ 3827806 h 4679992"/>
              <a:gd name="connsiteX5" fmla="*/ 2992777 w 4580370"/>
              <a:gd name="connsiteY5" fmla="*/ 4255307 h 4679992"/>
              <a:gd name="connsiteX6" fmla="*/ 1938329 w 4580370"/>
              <a:gd name="connsiteY6" fmla="*/ 4624470 h 4679992"/>
              <a:gd name="connsiteX7" fmla="*/ 6496 w 4580370"/>
              <a:gd name="connsiteY7" fmla="*/ 3232593 h 4679992"/>
              <a:gd name="connsiteX8" fmla="*/ 42801 w 4580370"/>
              <a:gd name="connsiteY8" fmla="*/ 2149252 h 4679992"/>
              <a:gd name="connsiteX9" fmla="*/ 219155 w 4580370"/>
              <a:gd name="connsiteY9" fmla="*/ 1167917 h 4679992"/>
              <a:gd name="connsiteX10" fmla="*/ 1141961 w 4580370"/>
              <a:gd name="connsiteY10" fmla="*/ 110501 h 4679992"/>
              <a:gd name="connsiteX11" fmla="*/ 1661202 w 4580370"/>
              <a:gd name="connsiteY11" fmla="*/ 1170 h 4679992"/>
              <a:gd name="connsiteX12" fmla="*/ 1773704 w 4580370"/>
              <a:gd name="connsiteY12" fmla="*/ 848 h 467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80370" h="4679992">
                <a:moveTo>
                  <a:pt x="1773704" y="848"/>
                </a:moveTo>
                <a:cubicBezTo>
                  <a:pt x="2036998" y="9474"/>
                  <a:pt x="2304690" y="84155"/>
                  <a:pt x="2552728" y="233594"/>
                </a:cubicBezTo>
                <a:cubicBezTo>
                  <a:pt x="2827702" y="399259"/>
                  <a:pt x="3092149" y="577073"/>
                  <a:pt x="3346074" y="767022"/>
                </a:cubicBezTo>
                <a:cubicBezTo>
                  <a:pt x="3596165" y="954098"/>
                  <a:pt x="3836044" y="1152955"/>
                  <a:pt x="4065717" y="1363599"/>
                </a:cubicBezTo>
                <a:cubicBezTo>
                  <a:pt x="4834832" y="2068972"/>
                  <a:pt x="4729928" y="3297254"/>
                  <a:pt x="3831264" y="3827806"/>
                </a:cubicBezTo>
                <a:cubicBezTo>
                  <a:pt x="3560188" y="3987840"/>
                  <a:pt x="3280691" y="4130341"/>
                  <a:pt x="2992777" y="4255307"/>
                </a:cubicBezTo>
                <a:cubicBezTo>
                  <a:pt x="2653031" y="4402770"/>
                  <a:pt x="2301548" y="4525824"/>
                  <a:pt x="1938329" y="4624470"/>
                </a:cubicBezTo>
                <a:cubicBezTo>
                  <a:pt x="990142" y="4881975"/>
                  <a:pt x="48405" y="4214234"/>
                  <a:pt x="6496" y="3232593"/>
                </a:cubicBezTo>
                <a:cubicBezTo>
                  <a:pt x="-8950" y="2870857"/>
                  <a:pt x="3154" y="2509747"/>
                  <a:pt x="42801" y="2149252"/>
                </a:cubicBezTo>
                <a:cubicBezTo>
                  <a:pt x="78829" y="1821628"/>
                  <a:pt x="137609" y="1494517"/>
                  <a:pt x="219155" y="1167917"/>
                </a:cubicBezTo>
                <a:cubicBezTo>
                  <a:pt x="347402" y="654172"/>
                  <a:pt x="704019" y="283960"/>
                  <a:pt x="1141961" y="110501"/>
                </a:cubicBezTo>
                <a:cubicBezTo>
                  <a:pt x="1306190" y="45453"/>
                  <a:pt x="1481854" y="8074"/>
                  <a:pt x="1661202" y="1170"/>
                </a:cubicBezTo>
                <a:cubicBezTo>
                  <a:pt x="1698566" y="-269"/>
                  <a:pt x="1736090" y="-384"/>
                  <a:pt x="1773704" y="848"/>
                </a:cubicBezTo>
                <a:close/>
              </a:path>
            </a:pathLst>
          </a:custGeom>
          <a:ln w="9525" cap="flat" cmpd="sng" algn="ctr">
            <a:solidFill>
              <a:schemeClr val="accent4">
                <a:lumMod val="5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506986" y="1889589"/>
            <a:ext cx="5170486" cy="9426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cs typeface="+mn-ea"/>
              </a:rPr>
              <a:t>质量总监需要理解公司的整体战略，包括公司的愿景、使命、核心价值观等，以便更好地把握组织的发展方向。</a:t>
            </a:r>
            <a:endParaRPr lang="zh-CN" altLang="en-US" sz="1600" dirty="0">
              <a:ln>
                <a:noFill/>
                <a:prstDash val="sysDot"/>
              </a:ln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506986" y="1492653"/>
            <a:ext cx="5170393" cy="36776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zh-CN" altLang="en-US" sz="2400" b="1">
                <a:solidFill>
                  <a:schemeClr val="accent4">
                    <a:lumMod val="50000"/>
                  </a:schemeClr>
                </a:solidFill>
                <a:latin typeface="+mn-ea"/>
                <a:cs typeface="+mn-ea"/>
              </a:rPr>
              <a:t>理解公司战略</a:t>
            </a:r>
            <a:endParaRPr lang="zh-CN" altLang="en-US" sz="2400" b="1">
              <a:solidFill>
                <a:schemeClr val="accent4">
                  <a:lumMod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1" name="矩形 10"/>
          <p:cNvSpPr/>
          <p:nvPr>
            <p:custDataLst>
              <p:tags r:id="rId7"/>
            </p:custDataLst>
          </p:nvPr>
        </p:nvSpPr>
        <p:spPr>
          <a:xfrm>
            <a:off x="506986" y="3316653"/>
            <a:ext cx="5170486" cy="9426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cs typeface="+mn-ea"/>
              </a:rPr>
              <a:t>质量总监需要根据公司的整体战略，制定出符合公司发展的质量战略，确保质量管理与公司战略保持一致。</a:t>
            </a:r>
            <a:endParaRPr lang="zh-CN" altLang="en-US" sz="1600">
              <a:ln>
                <a:noFill/>
                <a:prstDash val="sysDot"/>
              </a:ln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12" name="矩形 11"/>
          <p:cNvSpPr/>
          <p:nvPr>
            <p:custDataLst>
              <p:tags r:id="rId8"/>
            </p:custDataLst>
          </p:nvPr>
        </p:nvSpPr>
        <p:spPr>
          <a:xfrm>
            <a:off x="506986" y="2922257"/>
            <a:ext cx="5170393" cy="36776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zh-CN" altLang="en-US" sz="2400" b="1">
                <a:solidFill>
                  <a:schemeClr val="accent4">
                    <a:lumMod val="50000"/>
                  </a:schemeClr>
                </a:solidFill>
                <a:latin typeface="+mn-ea"/>
                <a:cs typeface="+mn-ea"/>
              </a:rPr>
              <a:t>制定质量战略</a:t>
            </a:r>
            <a:endParaRPr lang="zh-CN" altLang="en-US" sz="2400" b="1">
              <a:solidFill>
                <a:schemeClr val="accent4">
                  <a:lumMod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4" name="矩形 13"/>
          <p:cNvSpPr/>
          <p:nvPr>
            <p:custDataLst>
              <p:tags r:id="rId9"/>
            </p:custDataLst>
          </p:nvPr>
        </p:nvSpPr>
        <p:spPr>
          <a:xfrm>
            <a:off x="506986" y="4764040"/>
            <a:ext cx="5170486" cy="9426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cs typeface="+mn-ea"/>
              </a:rPr>
              <a:t>质量总监需要推动质量改进，通过持续改进产品质量和服务质量，提高公司的市场竞争力，从而实现公司的战略目标。</a:t>
            </a:r>
            <a:endParaRPr lang="zh-CN" altLang="en-US" sz="1600">
              <a:ln>
                <a:noFill/>
                <a:prstDash val="sysDot"/>
              </a:ln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15" name="矩形 14"/>
          <p:cNvSpPr/>
          <p:nvPr>
            <p:custDataLst>
              <p:tags r:id="rId10"/>
            </p:custDataLst>
          </p:nvPr>
        </p:nvSpPr>
        <p:spPr>
          <a:xfrm>
            <a:off x="506986" y="4358212"/>
            <a:ext cx="5170393" cy="36776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zh-CN" altLang="en-US" sz="2400" b="1">
                <a:solidFill>
                  <a:schemeClr val="accent4">
                    <a:lumMod val="50000"/>
                  </a:schemeClr>
                </a:solidFill>
                <a:latin typeface="+mn-ea"/>
                <a:cs typeface="+mn-ea"/>
              </a:rPr>
              <a:t>推动质量改进</a:t>
            </a:r>
            <a:endParaRPr lang="zh-CN" altLang="en-US" sz="2400" b="1">
              <a:solidFill>
                <a:schemeClr val="accent4">
                  <a:lumMod val="50000"/>
                </a:schemeClr>
              </a:solidFill>
              <a:latin typeface="+mn-ea"/>
              <a:cs typeface="+mn-ea"/>
            </a:endParaRPr>
          </a:p>
        </p:txBody>
      </p:sp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2290" y="-55810"/>
            <a:ext cx="10800000" cy="792000"/>
          </a:xfrm>
        </p:spPr>
        <p:txBody>
          <a:bodyPr lIns="0" tIns="0" rIns="0" bIns="0">
            <a:noAutofit/>
          </a:bodyPr>
          <a:lstStyle/>
          <a:p>
            <a:r>
              <a:rPr lang="zh-CN" altLang="en-US">
                <a:sym typeface="+mn-ea"/>
              </a:rPr>
              <a:t>战略思维</a:t>
            </a:r>
            <a:r>
              <a:rPr lang="en-US" altLang="zh-CN">
                <a:sym typeface="+mn-ea"/>
              </a:rPr>
              <a:t>-</a:t>
            </a:r>
            <a:r>
              <a:rPr lang="zh-CN" altLang="en-US" dirty="0">
                <a:sym typeface="+mn-ea"/>
              </a:rPr>
              <a:t>为质量管理提供有针对性的建议和方案</a:t>
            </a:r>
            <a:endParaRPr lang="zh-CN" altLang="en-US" dirty="0">
              <a:sym typeface="+mn-ea"/>
            </a:endParaRPr>
          </a:p>
        </p:txBody>
      </p:sp>
      <p:sp>
        <p:nvSpPr>
          <p:cNvPr id="5" name="矩形: 圆角 3"/>
          <p:cNvSpPr/>
          <p:nvPr>
            <p:custDataLst>
              <p:tags r:id="rId2"/>
            </p:custDataLst>
          </p:nvPr>
        </p:nvSpPr>
        <p:spPr>
          <a:xfrm>
            <a:off x="8623300" y="2910336"/>
            <a:ext cx="2872920" cy="2137065"/>
          </a:xfrm>
          <a:prstGeom prst="roundRect">
            <a:avLst>
              <a:gd name="adj" fmla="val 5768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: 圆角 1"/>
          <p:cNvSpPr/>
          <p:nvPr>
            <p:custDataLst>
              <p:tags r:id="rId3"/>
            </p:custDataLst>
          </p:nvPr>
        </p:nvSpPr>
        <p:spPr>
          <a:xfrm>
            <a:off x="4659630" y="2910336"/>
            <a:ext cx="2872920" cy="2137065"/>
          </a:xfrm>
          <a:prstGeom prst="roundRect">
            <a:avLst>
              <a:gd name="adj" fmla="val 5768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: 圆角 2"/>
          <p:cNvSpPr/>
          <p:nvPr>
            <p:custDataLst>
              <p:tags r:id="rId4"/>
            </p:custDataLst>
          </p:nvPr>
        </p:nvSpPr>
        <p:spPr>
          <a:xfrm>
            <a:off x="695960" y="2910336"/>
            <a:ext cx="2872920" cy="2137065"/>
          </a:xfrm>
          <a:prstGeom prst="roundRect">
            <a:avLst>
              <a:gd name="adj" fmla="val 5768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>
            <p:custDataLst>
              <p:tags r:id="rId5"/>
            </p:custDataLst>
          </p:nvPr>
        </p:nvSpPr>
        <p:spPr>
          <a:xfrm>
            <a:off x="782320" y="5203956"/>
            <a:ext cx="2700000" cy="1281600"/>
          </a:xfrm>
          <a:prstGeom prst="rect">
            <a:avLst/>
          </a:prstGeom>
        </p:spPr>
        <p:txBody>
          <a:bodyPr wrap="square" lIns="0" tIns="0" rIns="0" bIns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5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了解行业趋势，为质量管理提供有针对性的建议和方案，以适应市场变化。</a:t>
            </a:r>
            <a:endParaRPr lang="zh-CN" altLang="en-US" sz="15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8" name="矩形 17"/>
          <p:cNvSpPr/>
          <p:nvPr>
            <p:custDataLst>
              <p:tags r:id="rId6"/>
            </p:custDataLst>
          </p:nvPr>
        </p:nvSpPr>
        <p:spPr>
          <a:xfrm>
            <a:off x="1002030" y="4062861"/>
            <a:ext cx="2260599" cy="86731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000" b="1" dirty="0">
                <a:solidFill>
                  <a:srgbClr val="FFFFFF"/>
                </a:solidFill>
                <a:latin typeface="+mn-ea"/>
                <a:cs typeface="+mn-ea"/>
              </a:rPr>
              <a:t>了解行业趋势</a:t>
            </a:r>
            <a:endParaRPr kumimoji="1" lang="zh-CN" altLang="en-US" sz="2000" b="1" dirty="0"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19" name="矩形 18"/>
          <p:cNvSpPr/>
          <p:nvPr>
            <p:custDataLst>
              <p:tags r:id="rId7"/>
            </p:custDataLst>
          </p:nvPr>
        </p:nvSpPr>
        <p:spPr>
          <a:xfrm>
            <a:off x="4745990" y="5203956"/>
            <a:ext cx="2700000" cy="1281600"/>
          </a:xfrm>
          <a:prstGeom prst="rect">
            <a:avLst/>
          </a:prstGeom>
        </p:spPr>
        <p:txBody>
          <a:bodyPr wrap="square" lIns="0" tIns="0" rIns="0" bIns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5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分析竞争对手的质量管理策略，为质量管理提供有针对性的建议和方案，以提升企业竞争力。</a:t>
            </a:r>
            <a:endParaRPr lang="zh-CN" altLang="en-US" sz="15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0" name="矩形 19"/>
          <p:cNvSpPr/>
          <p:nvPr>
            <p:custDataLst>
              <p:tags r:id="rId8"/>
            </p:custDataLst>
          </p:nvPr>
        </p:nvSpPr>
        <p:spPr>
          <a:xfrm>
            <a:off x="4965700" y="4062861"/>
            <a:ext cx="2260599" cy="86731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000" b="1">
                <a:solidFill>
                  <a:srgbClr val="FFFFFF"/>
                </a:solidFill>
                <a:latin typeface="+mn-ea"/>
                <a:cs typeface="+mn-ea"/>
              </a:rPr>
              <a:t>分析竞争对手</a:t>
            </a:r>
            <a:endParaRPr kumimoji="1" lang="zh-CN" altLang="en-US" sz="2000" b="1">
              <a:solidFill>
                <a:srgbClr val="FFFFFF"/>
              </a:solidFill>
              <a:latin typeface="+mn-ea"/>
              <a:cs typeface="+mn-ea"/>
            </a:endParaRPr>
          </a:p>
        </p:txBody>
      </p:sp>
      <p:sp>
        <p:nvSpPr>
          <p:cNvPr id="22" name="矩形 21"/>
          <p:cNvSpPr/>
          <p:nvPr>
            <p:custDataLst>
              <p:tags r:id="rId9"/>
            </p:custDataLst>
          </p:nvPr>
        </p:nvSpPr>
        <p:spPr>
          <a:xfrm>
            <a:off x="8709660" y="5203956"/>
            <a:ext cx="2700000" cy="1279656"/>
          </a:xfrm>
          <a:prstGeom prst="rect">
            <a:avLst/>
          </a:prstGeom>
        </p:spPr>
        <p:txBody>
          <a:bodyPr wrap="square" lIns="0" tIns="0" rIns="0" bIns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5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制定质量管理计划，为质量管理提供有针对性的建议和方案，以确保企业产品质量达到标准。</a:t>
            </a:r>
            <a:endParaRPr lang="zh-CN" altLang="en-US" sz="15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3" name="矩形 22"/>
          <p:cNvSpPr/>
          <p:nvPr>
            <p:custDataLst>
              <p:tags r:id="rId10"/>
            </p:custDataLst>
          </p:nvPr>
        </p:nvSpPr>
        <p:spPr>
          <a:xfrm>
            <a:off x="8929370" y="4062861"/>
            <a:ext cx="2260600" cy="86731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000" b="1">
                <a:solidFill>
                  <a:srgbClr val="FFFFFF"/>
                </a:solidFill>
                <a:latin typeface="+mn-ea"/>
                <a:cs typeface="+mn-ea"/>
              </a:rPr>
              <a:t>制定质量管理计划</a:t>
            </a:r>
            <a:endParaRPr kumimoji="1" lang="zh-CN" altLang="en-US" sz="2000" b="1">
              <a:solidFill>
                <a:srgbClr val="FFFFFF"/>
              </a:solidFill>
              <a:latin typeface="+mn-ea"/>
              <a:cs typeface="+mn-ea"/>
            </a:endParaRPr>
          </a:p>
        </p:txBody>
      </p:sp>
      <p:pic>
        <p:nvPicPr>
          <p:cNvPr id="24" name="图片 23" descr="/data/temp/f54192fa-d5d4-11ee-99fe-c24635a1d63f.jpg@base@tag=imgScale&amp;m=1&amp;w=620&amp;h=620&amp;q=95f54192fa-d5d4-11ee-99fe-c24635a1d63f"/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12"/>
          <a:srcRect l="10484" t="11694" r="10968" b="9758"/>
          <a:stretch>
            <a:fillRect/>
          </a:stretch>
        </p:blipFill>
        <p:spPr>
          <a:xfrm>
            <a:off x="1016634" y="1753366"/>
            <a:ext cx="2232000" cy="2232000"/>
          </a:xfrm>
          <a:custGeom>
            <a:avLst/>
            <a:gdLst>
              <a:gd name="connsiteX0" fmla="*/ 128742 w 2232000"/>
              <a:gd name="connsiteY0" fmla="*/ 0 h 2232000"/>
              <a:gd name="connsiteX1" fmla="*/ 2103258 w 2232000"/>
              <a:gd name="connsiteY1" fmla="*/ 0 h 2232000"/>
              <a:gd name="connsiteX2" fmla="*/ 2232000 w 2232000"/>
              <a:gd name="connsiteY2" fmla="*/ 128742 h 2232000"/>
              <a:gd name="connsiteX3" fmla="*/ 2232000 w 2232000"/>
              <a:gd name="connsiteY3" fmla="*/ 2103258 h 2232000"/>
              <a:gd name="connsiteX4" fmla="*/ 2103258 w 2232000"/>
              <a:gd name="connsiteY4" fmla="*/ 2232000 h 2232000"/>
              <a:gd name="connsiteX5" fmla="*/ 128742 w 2232000"/>
              <a:gd name="connsiteY5" fmla="*/ 2232000 h 2232000"/>
              <a:gd name="connsiteX6" fmla="*/ 0 w 2232000"/>
              <a:gd name="connsiteY6" fmla="*/ 2103258 h 2232000"/>
              <a:gd name="connsiteX7" fmla="*/ 0 w 2232000"/>
              <a:gd name="connsiteY7" fmla="*/ 128742 h 2232000"/>
              <a:gd name="connsiteX8" fmla="*/ 128742 w 2232000"/>
              <a:gd name="connsiteY8" fmla="*/ 0 h 22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2000" h="2232000">
                <a:moveTo>
                  <a:pt x="128742" y="0"/>
                </a:moveTo>
                <a:lnTo>
                  <a:pt x="2103258" y="0"/>
                </a:lnTo>
                <a:cubicBezTo>
                  <a:pt x="2174360" y="0"/>
                  <a:pt x="2232000" y="57640"/>
                  <a:pt x="2232000" y="128742"/>
                </a:cubicBezTo>
                <a:lnTo>
                  <a:pt x="2232000" y="2103258"/>
                </a:lnTo>
                <a:cubicBezTo>
                  <a:pt x="2232000" y="2174360"/>
                  <a:pt x="2174360" y="2232000"/>
                  <a:pt x="2103258" y="2232000"/>
                </a:cubicBezTo>
                <a:lnTo>
                  <a:pt x="128742" y="2232000"/>
                </a:lnTo>
                <a:cubicBezTo>
                  <a:pt x="57640" y="2232000"/>
                  <a:pt x="0" y="2174360"/>
                  <a:pt x="0" y="2103258"/>
                </a:cubicBezTo>
                <a:lnTo>
                  <a:pt x="0" y="128742"/>
                </a:lnTo>
                <a:cubicBezTo>
                  <a:pt x="0" y="57640"/>
                  <a:pt x="57640" y="0"/>
                  <a:pt x="128742" y="0"/>
                </a:cubicBezTo>
                <a:close/>
              </a:path>
            </a:pathLst>
          </a:custGeom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25" name="图片 24" descr="/data/temp/f541945b-d5d4-11ee-99fe-c24635a1d63f.jpg@base@tag=imgScale&amp;m=1&amp;w=620&amp;h=620&amp;q=95f541945b-d5d4-11ee-99fe-c24635a1d63f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rcRect l="10000" r="10000"/>
          <a:stretch>
            <a:fillRect/>
          </a:stretch>
        </p:blipFill>
        <p:spPr>
          <a:xfrm>
            <a:off x="4980305" y="1753366"/>
            <a:ext cx="2232000" cy="2232000"/>
          </a:xfrm>
          <a:custGeom>
            <a:avLst/>
            <a:gdLst>
              <a:gd name="connsiteX0" fmla="*/ 128742 w 2232000"/>
              <a:gd name="connsiteY0" fmla="*/ 0 h 2232000"/>
              <a:gd name="connsiteX1" fmla="*/ 2103258 w 2232000"/>
              <a:gd name="connsiteY1" fmla="*/ 0 h 2232000"/>
              <a:gd name="connsiteX2" fmla="*/ 2232000 w 2232000"/>
              <a:gd name="connsiteY2" fmla="*/ 128742 h 2232000"/>
              <a:gd name="connsiteX3" fmla="*/ 2232000 w 2232000"/>
              <a:gd name="connsiteY3" fmla="*/ 2103258 h 2232000"/>
              <a:gd name="connsiteX4" fmla="*/ 2103258 w 2232000"/>
              <a:gd name="connsiteY4" fmla="*/ 2232000 h 2232000"/>
              <a:gd name="connsiteX5" fmla="*/ 128742 w 2232000"/>
              <a:gd name="connsiteY5" fmla="*/ 2232000 h 2232000"/>
              <a:gd name="connsiteX6" fmla="*/ 0 w 2232000"/>
              <a:gd name="connsiteY6" fmla="*/ 2103258 h 2232000"/>
              <a:gd name="connsiteX7" fmla="*/ 0 w 2232000"/>
              <a:gd name="connsiteY7" fmla="*/ 128742 h 2232000"/>
              <a:gd name="connsiteX8" fmla="*/ 128742 w 2232000"/>
              <a:gd name="connsiteY8" fmla="*/ 0 h 22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2000" h="2232000">
                <a:moveTo>
                  <a:pt x="128742" y="0"/>
                </a:moveTo>
                <a:lnTo>
                  <a:pt x="2103258" y="0"/>
                </a:lnTo>
                <a:cubicBezTo>
                  <a:pt x="2174360" y="0"/>
                  <a:pt x="2232000" y="57640"/>
                  <a:pt x="2232000" y="128742"/>
                </a:cubicBezTo>
                <a:lnTo>
                  <a:pt x="2232000" y="2103258"/>
                </a:lnTo>
                <a:cubicBezTo>
                  <a:pt x="2232000" y="2174360"/>
                  <a:pt x="2174360" y="2232000"/>
                  <a:pt x="2103258" y="2232000"/>
                </a:cubicBezTo>
                <a:lnTo>
                  <a:pt x="128742" y="2232000"/>
                </a:lnTo>
                <a:cubicBezTo>
                  <a:pt x="57640" y="2232000"/>
                  <a:pt x="0" y="2174360"/>
                  <a:pt x="0" y="2103258"/>
                </a:cubicBezTo>
                <a:lnTo>
                  <a:pt x="0" y="128742"/>
                </a:lnTo>
                <a:cubicBezTo>
                  <a:pt x="0" y="57640"/>
                  <a:pt x="57640" y="0"/>
                  <a:pt x="128742" y="0"/>
                </a:cubicBezTo>
                <a:close/>
              </a:path>
            </a:pathLst>
          </a:custGeom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26" name="图片 25" descr="/data/temp/f5419206-d5d4-11ee-99fe-c24635a1d63f.jpg@base@tag=imgScale&amp;m=1&amp;w=620&amp;h=620&amp;q=95f5419206-d5d4-11ee-99fe-c24635a1d63f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rcRect t="5645" r="5645"/>
          <a:stretch>
            <a:fillRect/>
          </a:stretch>
        </p:blipFill>
        <p:spPr>
          <a:xfrm>
            <a:off x="8943340" y="1753366"/>
            <a:ext cx="2232000" cy="2232000"/>
          </a:xfrm>
          <a:custGeom>
            <a:avLst/>
            <a:gdLst>
              <a:gd name="connsiteX0" fmla="*/ 128742 w 2232000"/>
              <a:gd name="connsiteY0" fmla="*/ 0 h 2232000"/>
              <a:gd name="connsiteX1" fmla="*/ 2103258 w 2232000"/>
              <a:gd name="connsiteY1" fmla="*/ 0 h 2232000"/>
              <a:gd name="connsiteX2" fmla="*/ 2232000 w 2232000"/>
              <a:gd name="connsiteY2" fmla="*/ 128742 h 2232000"/>
              <a:gd name="connsiteX3" fmla="*/ 2232000 w 2232000"/>
              <a:gd name="connsiteY3" fmla="*/ 2103258 h 2232000"/>
              <a:gd name="connsiteX4" fmla="*/ 2103258 w 2232000"/>
              <a:gd name="connsiteY4" fmla="*/ 2232000 h 2232000"/>
              <a:gd name="connsiteX5" fmla="*/ 128742 w 2232000"/>
              <a:gd name="connsiteY5" fmla="*/ 2232000 h 2232000"/>
              <a:gd name="connsiteX6" fmla="*/ 0 w 2232000"/>
              <a:gd name="connsiteY6" fmla="*/ 2103258 h 2232000"/>
              <a:gd name="connsiteX7" fmla="*/ 0 w 2232000"/>
              <a:gd name="connsiteY7" fmla="*/ 128742 h 2232000"/>
              <a:gd name="connsiteX8" fmla="*/ 128742 w 2232000"/>
              <a:gd name="connsiteY8" fmla="*/ 0 h 22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2000" h="2232000">
                <a:moveTo>
                  <a:pt x="128742" y="0"/>
                </a:moveTo>
                <a:lnTo>
                  <a:pt x="2103258" y="0"/>
                </a:lnTo>
                <a:cubicBezTo>
                  <a:pt x="2174360" y="0"/>
                  <a:pt x="2232000" y="57640"/>
                  <a:pt x="2232000" y="128742"/>
                </a:cubicBezTo>
                <a:lnTo>
                  <a:pt x="2232000" y="2103258"/>
                </a:lnTo>
                <a:cubicBezTo>
                  <a:pt x="2232000" y="2174360"/>
                  <a:pt x="2174360" y="2232000"/>
                  <a:pt x="2103258" y="2232000"/>
                </a:cubicBezTo>
                <a:lnTo>
                  <a:pt x="128742" y="2232000"/>
                </a:lnTo>
                <a:cubicBezTo>
                  <a:pt x="57640" y="2232000"/>
                  <a:pt x="0" y="2174360"/>
                  <a:pt x="0" y="2103258"/>
                </a:cubicBezTo>
                <a:lnTo>
                  <a:pt x="0" y="128742"/>
                </a:lnTo>
                <a:cubicBezTo>
                  <a:pt x="0" y="57640"/>
                  <a:pt x="57640" y="0"/>
                  <a:pt x="128742" y="0"/>
                </a:cubicBezTo>
                <a:close/>
              </a:path>
            </a:pathLst>
          </a:custGeom>
          <a:ln>
            <a:solidFill>
              <a:schemeClr val="accent4">
                <a:lumMod val="50000"/>
              </a:schemeClr>
            </a:solidFill>
          </a:ln>
        </p:spPr>
      </p:pic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/Users/kingsoft/AppData/Local/Temp/fig2wpp/@png2x_Mask group-804&amp;11256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r:link="rId3"/>
          <a:stretch>
            <a:fillRect/>
          </a:stretch>
        </p:blipFill>
        <p:spPr>
          <a:xfrm>
            <a:off x="-317" y="0"/>
            <a:ext cx="12188825" cy="6858000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99430" y="70"/>
            <a:ext cx="10800000" cy="792000"/>
          </a:xfrm>
        </p:spPr>
        <p:txBody>
          <a:bodyPr/>
          <a:lstStyle/>
          <a:p>
            <a:r>
              <a:rPr lang="zh-CN" altLang="en-US">
                <a:sym typeface="+mn-ea"/>
              </a:rPr>
              <a:t>专业知识</a:t>
            </a:r>
            <a:r>
              <a:rPr lang="en-US" altLang="zh-CN">
                <a:sym typeface="+mn-ea"/>
              </a:rPr>
              <a:t>-</a:t>
            </a:r>
            <a:r>
              <a:rPr lang="zh-CN" altLang="en-US"/>
              <a:t>具备丰富的质量管理知识和经验</a:t>
            </a:r>
            <a:endParaRPr lang="zh-CN" altLang="en-US"/>
          </a:p>
        </p:txBody>
      </p:sp>
      <p:sp>
        <p:nvSpPr>
          <p:cNvPr id="10" name="Rectangle 14_#color-804&amp;11266"/>
          <p:cNvSpPr/>
          <p:nvPr>
            <p:custDataLst>
              <p:tags r:id="rId5"/>
            </p:custDataLst>
          </p:nvPr>
        </p:nvSpPr>
        <p:spPr>
          <a:xfrm>
            <a:off x="697116" y="1886427"/>
            <a:ext cx="3348000" cy="3374136"/>
          </a:xfrm>
          <a:prstGeom prst="roundRect">
            <a:avLst>
              <a:gd name="adj" fmla="val 9483"/>
            </a:avLst>
          </a:prstGeom>
          <a:solidFill>
            <a:schemeClr val="lt1"/>
          </a:solidFill>
          <a:ln w="3175" cap="flat" cmpd="sng" algn="ctr">
            <a:solidFill>
              <a:schemeClr val="accent4">
                <a:lumMod val="5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4" name="Rectangle 14_#color-804&amp;11267"/>
          <p:cNvSpPr/>
          <p:nvPr>
            <p:custDataLst>
              <p:tags r:id="rId6"/>
            </p:custDataLst>
          </p:nvPr>
        </p:nvSpPr>
        <p:spPr>
          <a:xfrm>
            <a:off x="8148206" y="1895317"/>
            <a:ext cx="3348000" cy="3355848"/>
          </a:xfrm>
          <a:prstGeom prst="roundRect">
            <a:avLst>
              <a:gd name="adj" fmla="val 9483"/>
            </a:avLst>
          </a:prstGeom>
          <a:solidFill>
            <a:schemeClr val="lt1"/>
          </a:solidFill>
          <a:ln w="3175" cap="flat" cmpd="sng" algn="ctr">
            <a:solidFill>
              <a:schemeClr val="accent4">
                <a:lumMod val="5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5" name="Rectangle 14_#color_$accent1_$accent2-804&amp;11259"/>
          <p:cNvSpPr/>
          <p:nvPr>
            <p:custDataLst>
              <p:tags r:id="rId7"/>
            </p:custDataLst>
          </p:nvPr>
        </p:nvSpPr>
        <p:spPr>
          <a:xfrm>
            <a:off x="4422661" y="1657192"/>
            <a:ext cx="3347720" cy="3831590"/>
          </a:xfrm>
          <a:prstGeom prst="roundRect">
            <a:avLst>
              <a:gd name="adj" fmla="val 9484"/>
            </a:avLst>
          </a:prstGeom>
          <a:solidFill>
            <a:schemeClr val="accent4">
              <a:lumMod val="75000"/>
            </a:schemeClr>
          </a:solidFill>
          <a:ln w="3175" cap="flat" cmpd="sng" algn="ctr">
            <a:solidFill>
              <a:schemeClr val="accent1">
                <a:lumMod val="75000"/>
                <a:alpha val="2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0" dist="101600" dir="5399998" algn="ctr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p>
            <a:endParaRPr lang="zh-CN" altLang="en-US"/>
          </a:p>
        </p:txBody>
      </p:sp>
      <p:sp>
        <p:nvSpPr>
          <p:cNvPr id="6" name="Rectangle 41749_#color_$accent1_$accent2-804&amp;11269"/>
          <p:cNvSpPr/>
          <p:nvPr>
            <p:custDataLst>
              <p:tags r:id="rId8"/>
            </p:custDataLst>
          </p:nvPr>
        </p:nvSpPr>
        <p:spPr>
          <a:xfrm>
            <a:off x="8625091" y="2695417"/>
            <a:ext cx="2871216" cy="630936"/>
          </a:xfrm>
          <a:custGeom>
            <a:avLst/>
            <a:gdLst/>
            <a:ahLst/>
            <a:cxnLst/>
            <a:rect l="l" t="t" r="r" b="b"/>
            <a:pathLst>
              <a:path w="2871216" h="630936">
                <a:moveTo>
                  <a:pt x="0" y="128016"/>
                </a:moveTo>
                <a:cubicBezTo>
                  <a:pt x="0" y="54864"/>
                  <a:pt x="54864" y="0"/>
                  <a:pt x="128016" y="0"/>
                </a:cubicBezTo>
                <a:lnTo>
                  <a:pt x="2871216" y="0"/>
                </a:lnTo>
                <a:lnTo>
                  <a:pt x="2871216" y="630936"/>
                </a:lnTo>
                <a:lnTo>
                  <a:pt x="128016" y="630936"/>
                </a:lnTo>
                <a:cubicBezTo>
                  <a:pt x="54864" y="630936"/>
                  <a:pt x="0" y="576072"/>
                  <a:pt x="0" y="512064"/>
                </a:cubicBezTo>
                <a:lnTo>
                  <a:pt x="0" y="128016"/>
                </a:lnTo>
              </a:path>
            </a:pathLst>
          </a:cu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lIns="32400" tIns="108000" rIns="525600" bIns="0">
            <a:noAutofit/>
          </a:bodyPr>
          <a:p>
            <a:pPr algn="ctr"/>
            <a:r>
              <a:rPr lang="zh-CN" altLang="zh-CN" sz="2400" b="1">
                <a:solidFill>
                  <a:schemeClr val="accent4">
                    <a:lumMod val="50000"/>
                  </a:schemeClr>
                </a:solidFill>
                <a:latin typeface="+mn-ea"/>
                <a:cs typeface="+mn-ea"/>
                <a:sym typeface="+mn-ea"/>
              </a:rPr>
              <a:t>质量改进工具</a:t>
            </a:r>
            <a:endParaRPr lang="zh-CN" altLang="zh-CN" sz="2400" b="1">
              <a:solidFill>
                <a:schemeClr val="accent4">
                  <a:lumMod val="5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2" name="Rectangle 41748_#color_$accent1_$accent2-804&amp;11268"/>
          <p:cNvSpPr/>
          <p:nvPr>
            <p:custDataLst>
              <p:tags r:id="rId9"/>
            </p:custDataLst>
          </p:nvPr>
        </p:nvSpPr>
        <p:spPr>
          <a:xfrm>
            <a:off x="1174001" y="2696052"/>
            <a:ext cx="2871216" cy="630936"/>
          </a:xfrm>
          <a:custGeom>
            <a:avLst/>
            <a:gdLst/>
            <a:ahLst/>
            <a:cxnLst/>
            <a:rect l="l" t="t" r="r" b="b"/>
            <a:pathLst>
              <a:path w="2871216" h="630936">
                <a:moveTo>
                  <a:pt x="0" y="128016"/>
                </a:moveTo>
                <a:cubicBezTo>
                  <a:pt x="0" y="54864"/>
                  <a:pt x="54864" y="0"/>
                  <a:pt x="128016" y="0"/>
                </a:cubicBezTo>
                <a:lnTo>
                  <a:pt x="2871216" y="0"/>
                </a:lnTo>
                <a:lnTo>
                  <a:pt x="2871216" y="630936"/>
                </a:lnTo>
                <a:lnTo>
                  <a:pt x="128016" y="630936"/>
                </a:lnTo>
                <a:cubicBezTo>
                  <a:pt x="54864" y="630936"/>
                  <a:pt x="0" y="576072"/>
                  <a:pt x="0" y="512064"/>
                </a:cubicBezTo>
                <a:lnTo>
                  <a:pt x="0" y="128016"/>
                </a:lnTo>
              </a:path>
            </a:pathLst>
          </a:cu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lIns="32400" tIns="108000" rIns="525600" bIns="0">
            <a:noAutofit/>
          </a:bodyPr>
          <a:p>
            <a:pPr algn="ctr"/>
            <a:r>
              <a:rPr lang="zh-CN" altLang="zh-CN" sz="2400" b="1">
                <a:solidFill>
                  <a:schemeClr val="accent4">
                    <a:lumMod val="50000"/>
                  </a:schemeClr>
                </a:solidFill>
                <a:latin typeface="+mn-ea"/>
                <a:cs typeface="+mn-ea"/>
                <a:sym typeface="+mn-ea"/>
              </a:rPr>
              <a:t>质量管理理论</a:t>
            </a:r>
            <a:endParaRPr lang="zh-CN" altLang="zh-CN" sz="2400" b="1">
              <a:solidFill>
                <a:schemeClr val="accent4">
                  <a:lumMod val="5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7" name="矩形 6"/>
          <p:cNvSpPr/>
          <p:nvPr>
            <p:custDataLst>
              <p:tags r:id="rId10"/>
            </p:custDataLst>
          </p:nvPr>
        </p:nvSpPr>
        <p:spPr>
          <a:xfrm>
            <a:off x="2125866" y="2090897"/>
            <a:ext cx="490220" cy="450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accent4">
                    <a:lumMod val="50000"/>
                  </a:schemeClr>
                </a:solidFill>
                <a:latin typeface="+mn-ea"/>
                <a:cs typeface="+mn-ea"/>
                <a:sym typeface="+mn-ea"/>
              </a:rPr>
              <a:t>01</a:t>
            </a:r>
            <a:endParaRPr lang="en-US" altLang="zh-CN" sz="2400" b="1" dirty="0">
              <a:solidFill>
                <a:schemeClr val="accent4">
                  <a:lumMod val="5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11"/>
            </p:custDataLst>
          </p:nvPr>
        </p:nvSpPr>
        <p:spPr>
          <a:xfrm>
            <a:off x="9577591" y="2090897"/>
            <a:ext cx="490220" cy="450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accent4">
                    <a:lumMod val="50000"/>
                  </a:schemeClr>
                </a:solidFill>
                <a:latin typeface="+mn-ea"/>
                <a:cs typeface="+mn-ea"/>
                <a:sym typeface="+mn-ea"/>
              </a:rPr>
              <a:t>03</a:t>
            </a:r>
            <a:endParaRPr lang="en-US" altLang="zh-CN" sz="2400" b="1">
              <a:solidFill>
                <a:schemeClr val="accent4">
                  <a:lumMod val="5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2"/>
            </p:custDataLst>
          </p:nvPr>
        </p:nvSpPr>
        <p:spPr>
          <a:xfrm>
            <a:off x="8494281" y="3588862"/>
            <a:ext cx="2656703" cy="13106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dk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了解质量改进工具，如精益生产、六西格玛等，并能够在实际工作中运用。</a:t>
            </a:r>
            <a:endParaRPr lang="zh-CN" altLang="en-US" sz="1400">
              <a:solidFill>
                <a:schemeClr val="dk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3"/>
            </p:custDataLst>
          </p:nvPr>
        </p:nvSpPr>
        <p:spPr>
          <a:xfrm>
            <a:off x="1042556" y="3588862"/>
            <a:ext cx="2656702" cy="13106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dk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了解质量管理的基本理论，如ISO9000、六西格玛等，并能够在实际工作中运用。</a:t>
            </a:r>
            <a:endParaRPr lang="zh-CN" altLang="en-US" sz="1400">
              <a:solidFill>
                <a:schemeClr val="dk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14"/>
            </p:custDataLst>
          </p:nvPr>
        </p:nvSpPr>
        <p:spPr>
          <a:xfrm>
            <a:off x="5851411" y="2090897"/>
            <a:ext cx="490220" cy="45021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02</a:t>
            </a:r>
            <a:endParaRPr lang="en-US" altLang="zh-CN" sz="2400" b="1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15"/>
            </p:custDataLst>
          </p:nvPr>
        </p:nvSpPr>
        <p:spPr>
          <a:xfrm>
            <a:off x="4768101" y="3588862"/>
            <a:ext cx="2656702" cy="13106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熟悉各种质量控制方法，如统计过程控制（SPC）、失效模式和效应分析（FMEA）等，并能够在实际工作中运用。</a:t>
            </a:r>
            <a:endParaRPr lang="zh-CN" altLang="en-US" sz="1400" dirty="0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5" name="Rectangle 41747_#color-804&amp;11260"/>
          <p:cNvSpPr/>
          <p:nvPr>
            <p:custDataLst>
              <p:tags r:id="rId16"/>
            </p:custDataLst>
          </p:nvPr>
        </p:nvSpPr>
        <p:spPr>
          <a:xfrm>
            <a:off x="4898911" y="2695417"/>
            <a:ext cx="2871216" cy="630936"/>
          </a:xfrm>
          <a:custGeom>
            <a:avLst/>
            <a:gdLst/>
            <a:ahLst/>
            <a:cxnLst/>
            <a:rect l="l" t="t" r="r" b="b"/>
            <a:pathLst>
              <a:path w="2871216" h="630936">
                <a:moveTo>
                  <a:pt x="0" y="128016"/>
                </a:moveTo>
                <a:cubicBezTo>
                  <a:pt x="0" y="54864"/>
                  <a:pt x="54864" y="0"/>
                  <a:pt x="128016" y="0"/>
                </a:cubicBezTo>
                <a:lnTo>
                  <a:pt x="2871216" y="0"/>
                </a:lnTo>
                <a:lnTo>
                  <a:pt x="2871216" y="630936"/>
                </a:lnTo>
                <a:lnTo>
                  <a:pt x="128016" y="630936"/>
                </a:lnTo>
                <a:cubicBezTo>
                  <a:pt x="54864" y="630936"/>
                  <a:pt x="0" y="576072"/>
                  <a:pt x="0" y="512064"/>
                </a:cubicBezTo>
                <a:lnTo>
                  <a:pt x="0" y="128016"/>
                </a:lnTo>
              </a:path>
            </a:pathLst>
          </a:custGeom>
          <a:solidFill>
            <a:schemeClr val="lt1"/>
          </a:solidFill>
        </p:spPr>
        <p:txBody>
          <a:bodyPr wrap="square" lIns="32400" tIns="108000" rIns="551688" bIns="0">
            <a:noAutofit/>
          </a:bodyPr>
          <a:p>
            <a:pPr algn="ctr"/>
            <a:r>
              <a:rPr lang="zh-CN" altLang="zh-CN" sz="2400" b="1" dirty="0">
                <a:solidFill>
                  <a:schemeClr val="accent4">
                    <a:lumMod val="50000"/>
                  </a:schemeClr>
                </a:solidFill>
                <a:latin typeface="+mn-ea"/>
                <a:cs typeface="+mn-ea"/>
                <a:sym typeface="+mn-ea"/>
              </a:rPr>
              <a:t>质量控制方法</a:t>
            </a:r>
            <a:endParaRPr lang="zh-CN" altLang="zh-CN" sz="2400" b="1" dirty="0">
              <a:solidFill>
                <a:schemeClr val="accent4">
                  <a:lumMod val="50000"/>
                </a:schemeClr>
              </a:solidFill>
              <a:latin typeface="+mn-ea"/>
              <a:cs typeface="+mn-ea"/>
              <a:sym typeface="+mn-ea"/>
            </a:endParaRPr>
          </a:p>
        </p:txBody>
      </p:sp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专业知识</a:t>
            </a:r>
            <a:r>
              <a:rPr lang="en-US" altLang="zh-CN">
                <a:sym typeface="+mn-ea"/>
              </a:rPr>
              <a:t>-</a:t>
            </a:r>
            <a:r>
              <a:rPr lang="zh-CN" altLang="en-US" dirty="0"/>
              <a:t>熟悉质量管理体系、质量工具和方法</a:t>
            </a:r>
            <a:endParaRPr lang="zh-CN" altLang="en-US" dirty="0"/>
          </a:p>
        </p:txBody>
      </p:sp>
      <p:sp>
        <p:nvSpPr>
          <p:cNvPr id="16" name="椭圆 15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1371892" y="1968238"/>
            <a:ext cx="4032022" cy="4032022"/>
          </a:xfrm>
          <a:prstGeom prst="ellipse">
            <a:avLst/>
          </a:prstGeom>
          <a:noFill/>
          <a:ln w="19050">
            <a:solidFill>
              <a:schemeClr val="accent4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1935775" y="3508121"/>
            <a:ext cx="2905141" cy="1577472"/>
          </a:xfrm>
          <a:prstGeom prst="rect">
            <a:avLst/>
          </a:prstGeom>
        </p:spPr>
        <p:txBody>
          <a:bodyPr wrap="square" lIns="0" tIns="0" rIns="0" bIns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chemeClr val="bg1"/>
                </a:solidFill>
                <a:latin typeface="+mn-ea"/>
                <a:cs typeface="+mn-ea"/>
              </a:rPr>
              <a:t>了解ISO9001等质量管理体系标准，掌握其核心思想和实施方法。</a:t>
            </a:r>
            <a:endParaRPr lang="zh-CN" altLang="en-US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1935775" y="3042664"/>
            <a:ext cx="2905141" cy="36830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0">
                <a:solidFill>
                  <a:schemeClr val="accent4">
                    <a:lumMod val="50000"/>
                  </a:schemeClr>
                </a:solidFill>
                <a:latin typeface="+mn-ea"/>
                <a:cs typeface="+mn-ea"/>
              </a:rPr>
              <a:t>质量管理体系</a:t>
            </a:r>
            <a:endParaRPr lang="zh-CN" altLang="en-US" sz="2400" b="1" kern="0">
              <a:solidFill>
                <a:schemeClr val="accent4">
                  <a:lumMod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9" name="椭圆 8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6470335" y="1968238"/>
            <a:ext cx="4032022" cy="4032022"/>
          </a:xfrm>
          <a:prstGeom prst="ellipse">
            <a:avLst/>
          </a:prstGeom>
          <a:noFill/>
          <a:ln w="19050">
            <a:solidFill>
              <a:schemeClr val="accent4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7034218" y="3508121"/>
            <a:ext cx="2905141" cy="1577472"/>
          </a:xfrm>
          <a:prstGeom prst="rect">
            <a:avLst/>
          </a:prstGeom>
        </p:spPr>
        <p:txBody>
          <a:bodyPr wrap="square" lIns="0" tIns="0" rIns="0" bIns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bg1"/>
                </a:solidFill>
                <a:latin typeface="+mn-ea"/>
                <a:cs typeface="+mn-ea"/>
              </a:rPr>
              <a:t>熟悉六西格玛、精益生产、全面质量管理等质量工具和方法，并能在实际工作中灵活运用。</a:t>
            </a:r>
            <a:endParaRPr lang="zh-CN" altLang="en-US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15" name="矩形 14"/>
          <p:cNvSpPr/>
          <p:nvPr>
            <p:custDataLst>
              <p:tags r:id="rId7"/>
            </p:custDataLst>
          </p:nvPr>
        </p:nvSpPr>
        <p:spPr>
          <a:xfrm>
            <a:off x="7034218" y="3042664"/>
            <a:ext cx="2905141" cy="36830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0">
                <a:solidFill>
                  <a:schemeClr val="accent4">
                    <a:lumMod val="50000"/>
                  </a:schemeClr>
                </a:solidFill>
                <a:latin typeface="+mn-ea"/>
                <a:cs typeface="+mn-ea"/>
              </a:rPr>
              <a:t>质量工具和方法</a:t>
            </a:r>
            <a:endParaRPr lang="zh-CN" altLang="en-US" sz="2400" b="1" kern="0">
              <a:solidFill>
                <a:schemeClr val="accent4">
                  <a:lumMod val="50000"/>
                </a:schemeClr>
              </a:solidFill>
              <a:latin typeface="+mn-ea"/>
              <a:cs typeface="+mn-ea"/>
            </a:endParaRPr>
          </a:p>
        </p:txBody>
      </p:sp>
      <p:pic>
        <p:nvPicPr>
          <p:cNvPr id="17" name="图片 16" descr="/data/temp/f6bf0687-d5d4-11ee-91ee-3e9bbb930cfa.jpg@base@tag=imgScale&amp;m=1&amp;w=471&amp;h=471&amp;q=95f6bf0687-d5d4-11ee-91ee-3e9bbb930cfa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>
            <a:off x="9124649" y="1279259"/>
            <a:ext cx="1695723" cy="1695723"/>
          </a:xfrm>
          <a:custGeom>
            <a:avLst/>
            <a:gdLst>
              <a:gd name="connsiteX0" fmla="*/ 847857 w 1695714"/>
              <a:gd name="connsiteY0" fmla="*/ 0 h 1695714"/>
              <a:gd name="connsiteX1" fmla="*/ 1695714 w 1695714"/>
              <a:gd name="connsiteY1" fmla="*/ 847857 h 1695714"/>
              <a:gd name="connsiteX2" fmla="*/ 847857 w 1695714"/>
              <a:gd name="connsiteY2" fmla="*/ 1695714 h 1695714"/>
              <a:gd name="connsiteX3" fmla="*/ 0 w 1695714"/>
              <a:gd name="connsiteY3" fmla="*/ 847857 h 1695714"/>
              <a:gd name="connsiteX4" fmla="*/ 847857 w 1695714"/>
              <a:gd name="connsiteY4" fmla="*/ 0 h 169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5714" h="1695714">
                <a:moveTo>
                  <a:pt x="847857" y="0"/>
                </a:moveTo>
                <a:cubicBezTo>
                  <a:pt x="1316115" y="0"/>
                  <a:pt x="1695714" y="379599"/>
                  <a:pt x="1695714" y="847857"/>
                </a:cubicBezTo>
                <a:cubicBezTo>
                  <a:pt x="1695714" y="1316115"/>
                  <a:pt x="1316115" y="1695714"/>
                  <a:pt x="847857" y="1695714"/>
                </a:cubicBezTo>
                <a:cubicBezTo>
                  <a:pt x="379599" y="1695714"/>
                  <a:pt x="0" y="1316115"/>
                  <a:pt x="0" y="847857"/>
                </a:cubicBezTo>
                <a:cubicBezTo>
                  <a:pt x="0" y="379599"/>
                  <a:pt x="379599" y="0"/>
                  <a:pt x="847857" y="0"/>
                </a:cubicBezTo>
                <a:close/>
              </a:path>
            </a:pathLst>
          </a:custGeom>
          <a:ln w="12700" cap="flat" cmpd="sng" algn="ctr">
            <a:solidFill>
              <a:schemeClr val="accent4">
                <a:lumMod val="5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2" name="图片 21" descr="/data/temp/f6bf060f-d5d4-11ee-91ee-3e9bbb930cfa.jpg@base@tag=imgScale&amp;m=1&amp;w=471&amp;h=471&amp;q=95f6bf060f-d5d4-11ee-91ee-3e9bbb930cfa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/>
          <a:srcRect t="1911" r="1911"/>
          <a:stretch>
            <a:fillRect/>
          </a:stretch>
        </p:blipFill>
        <p:spPr>
          <a:xfrm>
            <a:off x="4026206" y="1279259"/>
            <a:ext cx="1695723" cy="1695723"/>
          </a:xfrm>
          <a:custGeom>
            <a:avLst/>
            <a:gdLst>
              <a:gd name="connsiteX0" fmla="*/ 847857 w 1695714"/>
              <a:gd name="connsiteY0" fmla="*/ 0 h 1695714"/>
              <a:gd name="connsiteX1" fmla="*/ 1695714 w 1695714"/>
              <a:gd name="connsiteY1" fmla="*/ 847857 h 1695714"/>
              <a:gd name="connsiteX2" fmla="*/ 847857 w 1695714"/>
              <a:gd name="connsiteY2" fmla="*/ 1695714 h 1695714"/>
              <a:gd name="connsiteX3" fmla="*/ 0 w 1695714"/>
              <a:gd name="connsiteY3" fmla="*/ 847857 h 1695714"/>
              <a:gd name="connsiteX4" fmla="*/ 847857 w 1695714"/>
              <a:gd name="connsiteY4" fmla="*/ 0 h 169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5714" h="1695714">
                <a:moveTo>
                  <a:pt x="847857" y="0"/>
                </a:moveTo>
                <a:cubicBezTo>
                  <a:pt x="1316115" y="0"/>
                  <a:pt x="1695714" y="379599"/>
                  <a:pt x="1695714" y="847857"/>
                </a:cubicBezTo>
                <a:cubicBezTo>
                  <a:pt x="1695714" y="1316115"/>
                  <a:pt x="1316115" y="1695714"/>
                  <a:pt x="847857" y="1695714"/>
                </a:cubicBezTo>
                <a:cubicBezTo>
                  <a:pt x="379599" y="1695714"/>
                  <a:pt x="0" y="1316115"/>
                  <a:pt x="0" y="847857"/>
                </a:cubicBezTo>
                <a:cubicBezTo>
                  <a:pt x="0" y="379599"/>
                  <a:pt x="379599" y="0"/>
                  <a:pt x="847857" y="0"/>
                </a:cubicBezTo>
                <a:close/>
              </a:path>
            </a:pathLst>
          </a:custGeom>
          <a:ln w="12700" cap="flat" cmpd="sng" algn="ctr">
            <a:solidFill>
              <a:schemeClr val="accent4">
                <a:lumMod val="5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lvl="0"/>
            <a:r>
              <a:rPr lang="zh-CN" altLang="en-US">
                <a:sym typeface="+mn-ea"/>
              </a:rPr>
              <a:t>专业知识</a:t>
            </a:r>
            <a:r>
              <a:rPr lang="en-US" altLang="zh-CN">
                <a:sym typeface="+mn-ea"/>
              </a:rPr>
              <a:t>-</a:t>
            </a:r>
            <a:r>
              <a:rPr lang="zh-CN" altLang="en-US"/>
              <a:t>解决实际问题</a:t>
            </a:r>
            <a:endParaRPr lang="zh-CN" altLang="en-US"/>
          </a:p>
        </p:txBody>
      </p:sp>
      <p:pic>
        <p:nvPicPr>
          <p:cNvPr id="8" name="图片 7" descr="/data/temp/f68113b9-d5d4-11ee-99fe-c24635a1d63f.jpg@base@tag=imgScale&amp;m=1&amp;w=910&amp;h=1289&amp;q=95f68113b9-d5d4-11ee-99fe-c24635a1d63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979" r="1529"/>
          <a:stretch>
            <a:fillRect/>
          </a:stretch>
        </p:blipFill>
        <p:spPr>
          <a:xfrm>
            <a:off x="8219004" y="1362905"/>
            <a:ext cx="3277671" cy="4644000"/>
          </a:xfrm>
          <a:prstGeom prst="round1Rect">
            <a:avLst>
              <a:gd name="adj" fmla="val 39814"/>
            </a:avLst>
          </a:prstGeom>
          <a:ln w="9525" cap="flat" cmpd="sng" algn="ctr">
            <a:solidFill>
              <a:schemeClr val="accent4">
                <a:lumMod val="50000"/>
                <a:alpha val="28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03200" dist="38100" dir="2700000" algn="tl" rotWithShape="0">
              <a:schemeClr val="accent1">
                <a:alpha val="60000"/>
              </a:schemeClr>
            </a:outerShdw>
          </a:effectLst>
        </p:spPr>
      </p:pic>
      <p:sp>
        <p:nvSpPr>
          <p:cNvPr id="9" name="圆角矩形 8"/>
          <p:cNvSpPr/>
          <p:nvPr>
            <p:custDataLst>
              <p:tags r:id="rId4"/>
            </p:custDataLst>
          </p:nvPr>
        </p:nvSpPr>
        <p:spPr>
          <a:xfrm>
            <a:off x="1001711" y="3014741"/>
            <a:ext cx="6726557" cy="1331927"/>
          </a:xfrm>
          <a:prstGeom prst="roundRect">
            <a:avLst>
              <a:gd name="adj" fmla="val 1525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600">
              <a:sym typeface="+mn-ea"/>
            </a:endParaRPr>
          </a:p>
        </p:txBody>
      </p:sp>
      <p:sp>
        <p:nvSpPr>
          <p:cNvPr id="10" name="圆角矩形 35"/>
          <p:cNvSpPr/>
          <p:nvPr>
            <p:custDataLst>
              <p:tags r:id="rId5"/>
            </p:custDataLst>
          </p:nvPr>
        </p:nvSpPr>
        <p:spPr>
          <a:xfrm>
            <a:off x="636586" y="3320176"/>
            <a:ext cx="2088000" cy="720000"/>
          </a:xfrm>
          <a:prstGeom prst="roundRect">
            <a:avLst>
              <a:gd name="adj" fmla="val 14111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制定解决方案</a:t>
            </a:r>
            <a:endParaRPr lang="zh-CN" altLang="en-US" sz="200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2" name="圆角矩形 11"/>
          <p:cNvSpPr/>
          <p:nvPr>
            <p:custDataLst>
              <p:tags r:id="rId6"/>
            </p:custDataLst>
          </p:nvPr>
        </p:nvSpPr>
        <p:spPr>
          <a:xfrm>
            <a:off x="1001711" y="1358661"/>
            <a:ext cx="6726557" cy="1331927"/>
          </a:xfrm>
          <a:prstGeom prst="roundRect">
            <a:avLst>
              <a:gd name="adj" fmla="val 1525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600">
              <a:sym typeface="+mn-ea"/>
            </a:endParaRPr>
          </a:p>
        </p:txBody>
      </p:sp>
      <p:sp>
        <p:nvSpPr>
          <p:cNvPr id="36" name="圆角矩形 35"/>
          <p:cNvSpPr/>
          <p:nvPr>
            <p:custDataLst>
              <p:tags r:id="rId7"/>
            </p:custDataLst>
          </p:nvPr>
        </p:nvSpPr>
        <p:spPr>
          <a:xfrm>
            <a:off x="636586" y="1664731"/>
            <a:ext cx="2088000" cy="720000"/>
          </a:xfrm>
          <a:prstGeom prst="roundRect">
            <a:avLst>
              <a:gd name="adj" fmla="val 14111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分析问题</a:t>
            </a:r>
            <a:endParaRPr lang="zh-CN" altLang="en-US" sz="200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8"/>
            </p:custDataLst>
          </p:nvPr>
        </p:nvSpPr>
        <p:spPr>
          <a:xfrm>
            <a:off x="2970212" y="1425336"/>
            <a:ext cx="4512039" cy="119873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accent4">
                    <a:lumMod val="50000"/>
                  </a:schemeClr>
                </a:solidFill>
                <a:latin typeface="+mn-ea"/>
                <a:cs typeface="+mn-ea"/>
              </a:rPr>
              <a:t>质量总监需要具备分析问题的能力，能够从复杂的问题中找出关键因素，并制定解决方案。</a:t>
            </a:r>
            <a:endParaRPr lang="zh-CN" altLang="en-US" sz="1600">
              <a:solidFill>
                <a:schemeClr val="accent4">
                  <a:lumMod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4" name="矩形 13"/>
          <p:cNvSpPr/>
          <p:nvPr>
            <p:custDataLst>
              <p:tags r:id="rId9"/>
            </p:custDataLst>
          </p:nvPr>
        </p:nvSpPr>
        <p:spPr>
          <a:xfrm>
            <a:off x="2970212" y="3014106"/>
            <a:ext cx="4512039" cy="13329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algn="just" fontAlgn="b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accent4">
                    <a:lumMod val="50000"/>
                  </a:schemeClr>
                </a:solidFill>
                <a:latin typeface="+mn-ea"/>
                <a:cs typeface="+mn-ea"/>
              </a:rPr>
              <a:t>质量总监需要具备制定解决方案的能力，能够根据分析结果，制定出切实可行的解决方案。</a:t>
            </a:r>
            <a:endParaRPr lang="zh-CN" altLang="en-US" sz="1600">
              <a:solidFill>
                <a:schemeClr val="accent4">
                  <a:lumMod val="50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6" name="圆角矩形 15"/>
          <p:cNvSpPr/>
          <p:nvPr>
            <p:custDataLst>
              <p:tags r:id="rId10"/>
            </p:custDataLst>
          </p:nvPr>
        </p:nvSpPr>
        <p:spPr>
          <a:xfrm>
            <a:off x="1001711" y="4670187"/>
            <a:ext cx="6726557" cy="1331927"/>
          </a:xfrm>
          <a:prstGeom prst="roundRect">
            <a:avLst>
              <a:gd name="adj" fmla="val 1525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lang="zh-CN" altLang="en-US" sz="1600">
              <a:sym typeface="+mn-ea"/>
            </a:endParaRPr>
          </a:p>
        </p:txBody>
      </p:sp>
      <p:sp>
        <p:nvSpPr>
          <p:cNvPr id="18" name="圆角矩形 35"/>
          <p:cNvSpPr/>
          <p:nvPr>
            <p:custDataLst>
              <p:tags r:id="rId11"/>
            </p:custDataLst>
          </p:nvPr>
        </p:nvSpPr>
        <p:spPr>
          <a:xfrm>
            <a:off x="636586" y="4976257"/>
            <a:ext cx="2088000" cy="720000"/>
          </a:xfrm>
          <a:prstGeom prst="roundRect">
            <a:avLst>
              <a:gd name="adj" fmla="val 14111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  <a:sym typeface="+mn-ea"/>
              </a:rPr>
              <a:t>实施解决方案</a:t>
            </a:r>
            <a:endParaRPr lang="zh-CN" altLang="en-US" sz="2000" b="1">
              <a:solidFill>
                <a:schemeClr val="lt1">
                  <a:lumMod val="100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9" name="矩形 18"/>
          <p:cNvSpPr/>
          <p:nvPr>
            <p:custDataLst>
              <p:tags r:id="rId12"/>
            </p:custDataLst>
          </p:nvPr>
        </p:nvSpPr>
        <p:spPr>
          <a:xfrm>
            <a:off x="2970212" y="4669552"/>
            <a:ext cx="4512039" cy="13329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algn="just" fontAlgn="b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accent4">
                    <a:lumMod val="50000"/>
                  </a:schemeClr>
                </a:solidFill>
                <a:latin typeface="+mn-ea"/>
                <a:cs typeface="+mn-ea"/>
              </a:rPr>
              <a:t>质量总监需要具备实施解决方案的能力，能够将制定的解决方案付诸实践，并确保其有效性。</a:t>
            </a:r>
            <a:endParaRPr lang="zh-CN" altLang="en-US" sz="1600">
              <a:solidFill>
                <a:schemeClr val="accent4">
                  <a:lumMod val="50000"/>
                </a:schemeClr>
              </a:solidFill>
              <a:latin typeface="+mn-ea"/>
              <a:cs typeface="+mn-ea"/>
            </a:endParaRPr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TYPE" val="f"/>
  <p:tag name="KSO_WM_UNIT_INDEX" val="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1*i*2"/>
  <p:tag name="KSO_WM_UNIT_LAYERLEVEL" val="1"/>
  <p:tag name="KSO_WM_TAG_VERSION" val="3.0"/>
  <p:tag name="KSO_WM_BEAUTIFY_FLAG" val="#wm#"/>
  <p:tag name="KSO_WM_CHIP_GROUPID" val="625cd07c96a3ef861819ea24"/>
  <p:tag name="KSO_WM_CHIP_XID" val="625cd09f96a3ef861819efff"/>
  <p:tag name="KSO_WM_UNIT_DEC_AREA_ID" val="d956643773e84899aa41212fa34fd91b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72a09fef1cfb4d95ae3a4c9e9ee12af9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1*i*3"/>
  <p:tag name="KSO_WM_UNIT_LAYERLEVEL" val="1"/>
  <p:tag name="KSO_WM_TAG_VERSION" val="3.0"/>
  <p:tag name="KSO_WM_BEAUTIFY_FLAG" val="#wm#"/>
  <p:tag name="KSO_WM_CHIP_GROUPID" val="625cd07c96a3ef861819ea24"/>
  <p:tag name="KSO_WM_CHIP_XID" val="625cd09f96a3ef861819f019"/>
  <p:tag name="KSO_WM_UNIT_DEC_AREA_ID" val="71d4d78710974b5eac57e18fc173c2dc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1e052f48489b49c8bd358bdb2031109b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NOCLEAR" val="0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UNIT_VALUE" val="21"/>
  <p:tag name="KSO_WM_TEMPLATE_CATEGORY" val="custom"/>
  <p:tag name="KSO_WM_TEMPLATE_INDEX" val="20231609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UNIT_VALUE" val="350"/>
  <p:tag name="KSO_WM_TEMPLATE_CATEGORY" val="custom"/>
  <p:tag name="KSO_WM_TEMPLATE_INDEX" val="20231609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1609"/>
  <p:tag name="KSO_WM_TEMPLATE_THUMBS_INDEX" val="1、9"/>
</p:tagLst>
</file>

<file path=ppt/tags/tag131.xml><?xml version="1.0" encoding="utf-8"?>
<p:tagLst xmlns:p="http://schemas.openxmlformats.org/presentationml/2006/main">
  <p:tag name="KSO_WM_SLIDE_ID" val="custom20231609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1609"/>
  <p:tag name="KSO_WM_SLIDE_LAYOUT" val="a"/>
  <p:tag name="KSO_WM_SLIDE_LAYOUT_CNT" val="1"/>
  <p:tag name="KSO_WM_SLIDE_TYPE" val="title"/>
  <p:tag name="KSO_WM_SLIDE_SUBTYPE" val="pureTxt"/>
  <p:tag name="KSO_WM_TEMPLATE_THUMBS_INDEX" val="1、9"/>
</p:tagLst>
</file>

<file path=ppt/tags/tag13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3164_1*a*1"/>
  <p:tag name="KSO_WM_TEMPLATE_CATEGORY" val="custom"/>
  <p:tag name="KSO_WM_TEMPLATE_INDEX" val="20233164"/>
  <p:tag name="KSO_WM_UNIT_LAYERLEVEL" val="1"/>
  <p:tag name="KSO_WM_TAG_VERSION" val="3.0"/>
  <p:tag name="KSO_WM_BEAUTIFY_FLAG" val="#wm#"/>
  <p:tag name="KSO_WM_UNIT_PRESET_TEXT" val="单击此处添加标题"/>
  <p:tag name="KSO_WM_UNIT_TEXT_FILL_FORE_SCHEMECOLOR_INDEX" val="2"/>
  <p:tag name="KSO_WM_UNIT_TEXT_FILL_TYPE" val="1"/>
  <p:tag name="KSO_WM_UNIT_USESOURCEFORMAT_APPLY" val="0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128_2*l_h_i*1_1_1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left&quot;:54.79471220241758,&quot;top&quot;:144.46043119655823,&quot;width&quot;:850.4000244140625}"/>
  <p:tag name="KSO_WM_DIAGRAM_COLOR_MATCH_VALUE" val="{&quot;shape&quot;:{&quot;fill&quot;:{&quot;solid&quot;:{&quot;brightness&quot;:0.8999999761581421,&quot;colorType&quot;:1,&quot;foreColorIndex&quot;:5,&quot;transparency&quot;:0},&quot;type&quot;:1},&quot;glow&quot;:{&quot;colorType&quot;:0},&quot;line&quot;:{&quot;type&quot;:0},&quot;shadow&quot;:{&quot;brightness&quot;:0,&quot;colorType&quot;:1,&quot;foreColorIndex&quot;:5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9"/>
  <p:tag name="KSO_WM_UNIT_SHADOW_SCHEMECOLOR_INDEX" val="5"/>
  <p:tag name="KSO_WM_UNIT_TEXT_FILL_FORE_SCHEMECOLOR_INDEX" val="2"/>
  <p:tag name="KSO_WM_UNIT_TEXT_FILL_TYPE" val="1"/>
  <p:tag name="KSO_WM_UNIT_USESOURCEFORMAT_APPLY" val="0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128_2*l_h_d*1_1_1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UNIT_VALUE" val="995*484"/>
  <p:tag name="KSO_WM_DIAGRAM_GROUP_CODE" val="l1-1"/>
  <p:tag name="KSO_WM_UNIT_TYPE" val="l_h_d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left&quot;:54.79471220241758,&quot;top&quot;:144.46043119655823,&quot;width&quot;:850.4000244140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128_2*l_h_i*1_2_1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left&quot;:54.79471220241758,&quot;top&quot;:144.46043119655823,&quot;width&quot;:850.4000244140625}"/>
  <p:tag name="KSO_WM_DIAGRAM_COLOR_MATCH_VALUE" val="{&quot;shape&quot;:{&quot;fill&quot;:{&quot;solid&quot;:{&quot;brightness&quot;:0.8999999761581421,&quot;colorType&quot;:1,&quot;foreColorIndex&quot;:5,&quot;transparency&quot;:0},&quot;type&quot;:1},&quot;glow&quot;:{&quot;colorType&quot;:0},&quot;line&quot;:{&quot;type&quot;:0},&quot;shadow&quot;:{&quot;brightness&quot;:0,&quot;colorType&quot;:1,&quot;foreColorIndex&quot;:5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9"/>
  <p:tag name="KSO_WM_UNIT_SHADOW_SCHEMECOLOR_INDEX" val="5"/>
  <p:tag name="KSO_WM_UNIT_TEXT_FILL_FORE_SCHEMECOLOR_INDEX" val="2"/>
  <p:tag name="KSO_WM_UNIT_TEXT_FILL_TYPE" val="1"/>
  <p:tag name="KSO_WM_UNIT_USESOURCEFORMAT_APPLY" val="0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128_2*l_h_d*1_2_1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UNIT_VALUE" val="995*484"/>
  <p:tag name="KSO_WM_DIAGRAM_GROUP_CODE" val="l1-1"/>
  <p:tag name="KSO_WM_UNIT_TYPE" val="l_h_d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left&quot;:54.79471220241758,&quot;top&quot;:144.46043119655823,&quot;width&quot;:850.4000244140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13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3128_2*l_h_f*1_1_1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left&quot;:54.79471220241758,&quot;top&quot;:144.46043119655823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6262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单击此处输入您的项正文，文字是您思想的提炼，请尽量言简意赅的阐述观点。单击此处输入正文，文字是您思想的提炼"/>
  <p:tag name="KSO_WM_UNIT_USESOURCEFORMAT_APPLY" val="0"/>
</p:tagLst>
</file>

<file path=ppt/tags/tag13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3128_2*l_h_a*1_1_1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left&quot;:54.79471220241758,&quot;top&quot;:144.46043119655823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128_2*l_h_i*1_1_2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2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left&quot;:54.79471220241758,&quot;top&quot;:144.46043119655823,&quot;width&quot;:850.4000244140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0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3128_2*l_h_f*1_2_1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left&quot;:54.79471220241758,&quot;top&quot;:144.46043119655823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6262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单击此处输入您的项正文，文字是您思想的提炼，请尽量言简意赅的阐述观点。单击此处输入正文，文字是您思想的提炼"/>
  <p:tag name="KSO_WM_UNIT_USESOURCEFORMAT_APPLY" val="0"/>
</p:tagLst>
</file>

<file path=ppt/tags/tag14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3128_2*l_h_a*1_2_1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left&quot;:54.79471220241758,&quot;top&quot;:144.46043119655823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128_2*l_h_i*1_2_2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2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left&quot;:54.79471220241758,&quot;top&quot;:144.46043119655823,&quot;width&quot;:850.4000244140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0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128_2*l_h_i*1_3_1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left&quot;:54.79471220241758,&quot;top&quot;:144.46043119655823,&quot;width&quot;:850.4000244140625}"/>
  <p:tag name="KSO_WM_DIAGRAM_COLOR_MATCH_VALUE" val="{&quot;shape&quot;:{&quot;fill&quot;:{&quot;solid&quot;:{&quot;brightness&quot;:0.8999999761581421,&quot;colorType&quot;:1,&quot;foreColorIndex&quot;:5,&quot;transparency&quot;:0},&quot;type&quot;:1},&quot;glow&quot;:{&quot;colorType&quot;:0},&quot;line&quot;:{&quot;type&quot;:0},&quot;shadow&quot;:{&quot;brightness&quot;:0,&quot;colorType&quot;:1,&quot;foreColorIndex&quot;:5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9"/>
  <p:tag name="KSO_WM_UNIT_SHADOW_SCHEMECOLOR_INDEX" val="5"/>
  <p:tag name="KSO_WM_UNIT_TEXT_FILL_FORE_SCHEMECOLOR_INDEX" val="2"/>
  <p:tag name="KSO_WM_UNIT_TEXT_FILL_TYPE" val="1"/>
  <p:tag name="KSO_WM_UNIT_USESOURCEFORMAT_APPLY" val="0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128_2*l_h_d*1_3_1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UNIT_VALUE" val="995*484"/>
  <p:tag name="KSO_WM_DIAGRAM_GROUP_CODE" val="l1-1"/>
  <p:tag name="KSO_WM_UNIT_TYPE" val="l_h_d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left&quot;:54.79471220241758,&quot;top&quot;:144.46043119655823,&quot;width&quot;:850.4000244140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14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3128_2*l_h_f*1_3_1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left&quot;:54.79471220241758,&quot;top&quot;:144.46043119655823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6262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单击此处输入您的项正文，文字是您思想的提炼，请尽量言简意赅的阐述观点。单击此处输入正文，文字是您思想的提炼"/>
  <p:tag name="KSO_WM_UNIT_USESOURCEFORMAT_APPLY" val="0"/>
</p:tagLst>
</file>

<file path=ppt/tags/tag14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3128_2*l_h_a*1_3_1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left&quot;:54.79471220241758,&quot;top&quot;:144.46043119655823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128_2*l_h_i*1_3_2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2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left&quot;:54.79471220241758,&quot;top&quot;:144.46043119655823,&quot;width&quot;:850.4000244140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0"/>
</p:tagLst>
</file>

<file path=ppt/tags/tag148.xml><?xml version="1.0" encoding="utf-8"?>
<p:tagLst xmlns:p="http://schemas.openxmlformats.org/presentationml/2006/main">
  <p:tag name="KSO_WM_SLIDE_ID" val="custom20233164_1"/>
  <p:tag name="KSO_WM_TEMPLATE_SUBCATEGORY" val="0"/>
  <p:tag name="KSO_WM_TEMPLATE_MASTER_TYPE" val="0"/>
  <p:tag name="KSO_WM_TEMPLATE_COLOR_TYPE" val="0"/>
  <p:tag name="KSO_WM_SLIDE_ITEM_CNT" val="2"/>
  <p:tag name="KSO_WM_SLIDE_INDEX" val="1"/>
  <p:tag name="KSO_WM_TAG_VERSION" val="3.0"/>
  <p:tag name="KSO_WM_BEAUTIFY_FLAG" val="#wm#"/>
  <p:tag name="KSO_WM_TEMPLATE_CATEGORY" val="custom"/>
  <p:tag name="KSO_WM_TEMPLATE_INDEX" val="20231609"/>
  <p:tag name="KSO_WM_SLIDE_TYPE" val="text"/>
  <p:tag name="KSO_WM_SLIDE_SUBTYPE" val="diag"/>
  <p:tag name="KSO_WM_SLIDE_SIZE" val="850.4*282.359"/>
  <p:tag name="KSO_WM_SLIDE_POSITION" val="54.8*150.995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14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2404_1*i*1"/>
  <p:tag name="KSO_WM_TEMPLATE_CATEGORY" val="custom"/>
  <p:tag name="KSO_WM_TEMPLATE_INDEX" val="20232404"/>
  <p:tag name="KSO_WM_UNIT_LAYERLEVEL" val="1"/>
  <p:tag name="KSO_WM_TAG_VERSION" val="3.0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2404_1*i*2"/>
  <p:tag name="KSO_WM_TEMPLATE_CATEGORY" val="custom"/>
  <p:tag name="KSO_WM_TEMPLATE_INDEX" val="20232404"/>
  <p:tag name="KSO_WM_UNIT_LAYERLEVEL" val="1"/>
  <p:tag name="KSO_WM_TAG_VERSION" val="3.0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51.xml><?xml version="1.0" encoding="utf-8"?>
<p:tagLst xmlns:p="http://schemas.openxmlformats.org/presentationml/2006/main">
  <p:tag name="KSO_WM_UNIT_VALUE" val="909*120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2404_1*d*1"/>
  <p:tag name="KSO_WM_TEMPLATE_CATEGORY" val="custom"/>
  <p:tag name="KSO_WM_TEMPLATE_INDEX" val="20232404"/>
  <p:tag name="KSO_WM_UNIT_LAYERLEVEL" val="1"/>
  <p:tag name="KSO_WM_TAG_VERSION" val="3.0"/>
  <p:tag name="KSO_WM_BEAUTIFY_FLAG" val="#wm#"/>
  <p:tag name="KSO_WM_UNIT_LINE_FORE_SCHEMECOLOR_INDEX" val="5"/>
  <p:tag name="KSO_WM_UNIT_LINE_FILL_TYPE" val="2"/>
  <p:tag name="KSO_WM_UNIT_USESOURCEFORMAT_APPLY" val="0"/>
</p:tagLst>
</file>

<file path=ppt/tags/tag15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TEXT_FILL_FORE_SCHEMECOLOR_INDEX" val="13"/>
  <p:tag name="KSO_WM_UNIT_TEXT_FILL_TYPE" val="1"/>
  <p:tag name="KSO_WM_UNIT_USESOURCEFORMAT_APPLY" val="0"/>
  <p:tag name="KSO_WM_TEMPLATE_INDEX" val="20232404"/>
  <p:tag name="KSO_WM_UNIT_ID" val="custom20232404_1*a*1"/>
  <p:tag name="KSO_WM_UNIT_PRESET_TEXT" val="单击此处添加标题"/>
</p:tagLst>
</file>

<file path=ppt/tags/tag153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1267_2*l_h_a*1_1_1"/>
  <p:tag name="KSO_WM_TEMPLATE_CATEGORY" val="diagram"/>
  <p:tag name="KSO_WM_TEMPLATE_INDEX" val="20231267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63.381811023622,&quot;left&quot;:481.2725170225609,&quot;top&quot;:110.46448818897639,&quot;width&quot;:413.142761230468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15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1267_2*l_h_f*1_1_1"/>
  <p:tag name="KSO_WM_TEMPLATE_CATEGORY" val="diagram"/>
  <p:tag name="KSO_WM_TEMPLATE_INDEX" val="20231267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3.381811023622,&quot;left&quot;:481.2725170225609,&quot;top&quot;:110.46448818897639,&quot;width&quot;:413.1427612304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根据需要可酌情增减文字，单击此处添加内容"/>
  <p:tag name="KSO_WM_UNIT_TEXT_FILL_FORE_SCHEMECOLOR_INDEX" val="1"/>
  <p:tag name="KSO_WM_UNIT_TEXT_FILL_TYPE" val="1"/>
  <p:tag name="KSO_WM_UNIT_USESOURCEFORMAT_APPLY" val="0"/>
</p:tagLst>
</file>

<file path=ppt/tags/tag155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1267_2*l_h_a*1_2_1"/>
  <p:tag name="KSO_WM_TEMPLATE_CATEGORY" val="diagram"/>
  <p:tag name="KSO_WM_TEMPLATE_INDEX" val="20231267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63.381811023622,&quot;left&quot;:481.2725170225609,&quot;top&quot;:110.46448818897639,&quot;width&quot;:413.142761230468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15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1267_2*l_h_f*1_2_1"/>
  <p:tag name="KSO_WM_TEMPLATE_CATEGORY" val="diagram"/>
  <p:tag name="KSO_WM_TEMPLATE_INDEX" val="20231267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3.381811023622,&quot;left&quot;:481.2725170225609,&quot;top&quot;:110.46448818897639,&quot;width&quot;:413.1427612304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根据需要可酌情增减文字，单击此处添加内容"/>
  <p:tag name="KSO_WM_UNIT_TEXT_FILL_FORE_SCHEMECOLOR_INDEX" val="1"/>
  <p:tag name="KSO_WM_UNIT_TEXT_FILL_TYPE" val="1"/>
  <p:tag name="KSO_WM_UNIT_USESOURCEFORMAT_APPLY" val="0"/>
</p:tagLst>
</file>

<file path=ppt/tags/tag157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1267_2*l_h_a*1_3_1"/>
  <p:tag name="KSO_WM_TEMPLATE_CATEGORY" val="diagram"/>
  <p:tag name="KSO_WM_TEMPLATE_INDEX" val="20231267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63.381811023622,&quot;left&quot;:481.2725170225609,&quot;top&quot;:110.46448818897639,&quot;width&quot;:413.142761230468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15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1267_2*l_h_f*1_3_1"/>
  <p:tag name="KSO_WM_TEMPLATE_CATEGORY" val="diagram"/>
  <p:tag name="KSO_WM_TEMPLATE_INDEX" val="20231267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3.381811023622,&quot;left&quot;:481.2725170225609,&quot;top&quot;:110.46448818897639,&quot;width&quot;:413.1427612304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根据需要可酌情增减文字，单击此处添加内容"/>
  <p:tag name="KSO_WM_UNIT_TEXT_FILL_FORE_SCHEMECOLOR_INDEX" val="1"/>
  <p:tag name="KSO_WM_UNIT_TEXT_FILL_TYPE" val="1"/>
  <p:tag name="KSO_WM_UNIT_USESOURCEFORMAT_APPLY" val="0"/>
</p:tagLst>
</file>

<file path=ppt/tags/tag159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LAYOUT" val="a_d_l"/>
  <p:tag name="KSO_WM_SLIDE_LAYOUT_CNT" val="1_1_1"/>
  <p:tag name="KSO_WM_SPECIAL_SOURCE" val="bdnull"/>
  <p:tag name="KSO_WM_SLIDE_TYPE" val="text"/>
  <p:tag name="KSO_WM_SLIDE_SIZE" val="411.611*333.516"/>
  <p:tag name="KSO_WM_SLIDE_POSITION" val="491.108*160.132"/>
  <p:tag name="KSO_WM_SLIDE_SUBTYPE" val="picTxt"/>
  <p:tag name="KSO_WM_DIAGRAM_GROUP_CODE" val="l1-1"/>
  <p:tag name="KSO_WM_SLIDE_DIAGTYPE" val="l"/>
  <p:tag name="KSO_WM_SLIDE_LAYOUT_NAME" val="仅标题"/>
  <p:tag name="KSO_WM_TEMPLATE_INDEX" val="20231609"/>
  <p:tag name="KSO_WM_TEMPLATE_SUBCATEGORY" val="0"/>
  <p:tag name="KSO_WM_SLIDE_INDEX" val="1"/>
  <p:tag name="KSO_WM_TAG_VERSION" val="3.0"/>
  <p:tag name="KSO_WM_SLIDE_ID" val="custom20232404_1"/>
  <p:tag name="KSO_WM_SLIDE_ITEM_CNT" val="3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2495_1*a*1"/>
  <p:tag name="KSO_WM_TEMPLATE_CATEGORY" val="custom"/>
  <p:tag name="KSO_WM_TEMPLATE_INDEX" val="20232495"/>
  <p:tag name="KSO_WM_UNIT_LAYERLEVEL" val="1"/>
  <p:tag name="KSO_WM_TAG_VERSION" val="3.0"/>
  <p:tag name="KSO_WM_BEAUTIFY_FLAG" val="#wm#"/>
  <p:tag name="KSO_WM_UNIT_TEXT_FILL_FORE_SCHEMECOLOR_INDEX" val="13"/>
  <p:tag name="KSO_WM_UNIT_TEXT_FILL_TYPE" val="1"/>
  <p:tag name="KSO_WM_UNIT_USESOURCEFORMAT_APPLY" val="0"/>
  <p:tag name="KSO_WM_UNIT_PRESET_TEXT" val="单击此处添加标题"/>
</p:tagLst>
</file>

<file path=ppt/tags/tag161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2474_2*l_h_f*1_2_1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UNIT_VALUE" val="45"/>
  <p:tag name="KSO_WM_DIAGRAM_MAX_ITEMCNT" val="4"/>
  <p:tag name="KSO_WM_DIAGRAM_MIN_ITEMCNT" val="2"/>
  <p:tag name="KSO_WM_DIAGRAM_VIRTUALLY_FRAME" val="{&quot;height&quot;:286.45001220703125,&quot;left&quot;:54.460427745909236,&quot;top&quot;:148.66495452640555,&quot;width&quot;:851.0355224609375}"/>
  <p:tag name="KSO_WM_DIAGRAM_VERSION" val="3"/>
  <p:tag name="KSO_WM_DIAGRAM_COLOR_TRICK" val="1"/>
  <p:tag name="KSO_WM_DIAGRAM_COLOR_TEXT_CAN_REMOVE" val="n"/>
  <p:tag name="KSO_WM_DIAGRAM_COLOR_MATCH_VALUE" val="{&quot;shape&quot;:{&quot;fill&quot;:{&quot;gradient&quot;:[{&quot;brightness&quot;:-0.2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PRESET_TEXT" val="单击此处添加文本具体内容，简明扼要地阐述您的观点，根据需要可酌情增减文字"/>
  <p:tag name="KSO_WM_UNIT_FILL_TYPE" val="3"/>
  <p:tag name="KSO_WM_UNIT_USESOURCEFORMAT_APPLY" val="0"/>
</p:tagLst>
</file>

<file path=ppt/tags/tag162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2474_2*l_h_f*1_1_1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UNIT_VALUE" val="45"/>
  <p:tag name="KSO_WM_DIAGRAM_MAX_ITEMCNT" val="4"/>
  <p:tag name="KSO_WM_DIAGRAM_MIN_ITEMCNT" val="2"/>
  <p:tag name="KSO_WM_DIAGRAM_VIRTUALLY_FRAME" val="{&quot;height&quot;:286.45001220703125,&quot;left&quot;:54.460427745909236,&quot;top&quot;:148.66495452640555,&quot;width&quot;:851.0355224609375}"/>
  <p:tag name="KSO_WM_DIAGRAM_VERSION" val="3"/>
  <p:tag name="KSO_WM_DIAGRAM_COLOR_TRICK" val="1"/>
  <p:tag name="KSO_WM_DIAGRAM_COLOR_TEXT_CAN_REMOVE" val="n"/>
  <p:tag name="KSO_WM_DIAGRAM_COLOR_MATCH_VALUE" val="{&quot;shape&quot;:{&quot;fill&quot;:{&quot;gradient&quot;:[{&quot;brightness&quot;:-0.2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PRESET_TEXT" val="单击此处添加文本具体内容，简明扼要地阐述您的观点，根据需要可酌情增减文字"/>
  <p:tag name="KSO_WM_UNIT_FILL_TYPE" val="3"/>
  <p:tag name="KSO_WM_UNIT_USESOURCEFORMAT_APPLY" val="0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2474_2*l_h_i*1_3_1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86.45001220703125,&quot;left&quot;:54.460427745909236,&quot;top&quot;:148.66495452640555,&quot;width&quot;:851.0355224609375}"/>
  <p:tag name="KSO_WM_DIAGRAM_COLOR_MATCH_VALUE" val="{&quot;shape&quot;:{&quot;fill&quot;:{&quot;gradient&quot;:[{&quot;brightness&quot;:-0.2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2"/>
  <p:tag name="KSO_WM_UNIT_TEXT_FILL_TYPE" val="1"/>
  <p:tag name="KSO_WM_UNIT_USESOURCEFORMAT_APPLY" val="0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2474_2*l_h_i*1_1_2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286.45001220703125,&quot;left&quot;:54.460427745909236,&quot;top&quot;:148.66495452640555,&quot;width&quot;:851.0355224609375}"/>
  <p:tag name="KSO_WM_DIAGRAM_COLOR_MATCH_VALUE" val="{&quot;shape&quot;:{&quot;fill&quot;:{&quot;solid&quot;:{&quot;brightness&quot;:0,&quot;colorType&quot;:1,&quot;foreColorIndex&quot;:4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1"/>
  <p:tag name="KSO_WM_UNIT_FILL_FORE_SCHEMECOLOR_INDEX" val="4"/>
  <p:tag name="KSO_WM_UNIT_FILL_FORE_SCHEMECOLOR_INDEX_BRIGHTNESS" val="0"/>
  <p:tag name="KSO_WM_UNIT_TEXT_FILL_FORE_SCHEMECOLOR_INDEX" val="13"/>
  <p:tag name="KSO_WM_UNIT_TEXT_FILL_TYPE" val="1"/>
  <p:tag name="KSO_WM_UNIT_USESOURCEFORMAT_APPLY" val="0"/>
</p:tagLst>
</file>

<file path=ppt/tags/tag165.xml><?xml version="1.0" encoding="utf-8"?>
<p:tagLst xmlns:p="http://schemas.openxmlformats.org/presentationml/2006/main">
  <p:tag name="KSO_WM_UNIT_VALUE" val="271*27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2474_2*l_h_d*1_1_1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286.45001220703125,&quot;left&quot;:54.460427745909236,&quot;top&quot;:148.66495452640555,&quot;width&quot;:851.03552246093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LINE_FORE_SCHEMECOLOR_INDEX" val="1"/>
  <p:tag name="KSO_WM_UNIT_LINE_FILL_TYPE" val="2"/>
  <p:tag name="KSO_WM_UNIT_USESOURCEFORMAT_APPLY" val="0"/>
</p:tagLst>
</file>

<file path=ppt/tags/tag16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2474_2*l_h_a*1_1_1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286.45001220703125,&quot;left&quot;:54.460427745909236,&quot;top&quot;:148.66495452640555,&quot;width&quot;:851.035522460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8"/>
  <p:tag name="KSO_WM_DIAGRAM_VERSION" val="3"/>
  <p:tag name="KSO_WM_DIAGRAM_COLOR_TRICK" val="1"/>
  <p:tag name="KSO_WM_DIAGRAM_COLOR_TEXT_CAN_REMOVE" val="n"/>
  <p:tag name="KSO_WM_UNIT_PRESET_TEXT" val="添加文档标题"/>
  <p:tag name="KSO_WM_UNIT_TEXT_FILL_FORE_SCHEMECOLOR_INDEX" val="1"/>
  <p:tag name="KSO_WM_UNIT_TEXT_FILL_TYPE" val="1"/>
  <p:tag name="KSO_WM_UNIT_USESOURCEFORMAT_APPLY" val="0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2474_2*l_h_i*1_2_2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286.45001220703125,&quot;left&quot;:54.460427745909236,&quot;top&quot;:148.66495452640555,&quot;width&quot;:851.0355224609375}"/>
  <p:tag name="KSO_WM_DIAGRAM_COLOR_MATCH_VALUE" val="{&quot;shape&quot;:{&quot;fill&quot;:{&quot;solid&quot;:{&quot;brightness&quot;:0,&quot;colorType&quot;:1,&quot;foreColorIndex&quot;:4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1"/>
  <p:tag name="KSO_WM_UNIT_FILL_FORE_SCHEMECOLOR_INDEX" val="4"/>
  <p:tag name="KSO_WM_UNIT_FILL_FORE_SCHEMECOLOR_INDEX_BRIGHTNESS" val="0"/>
  <p:tag name="KSO_WM_UNIT_TEXT_FILL_FORE_SCHEMECOLOR_INDEX" val="13"/>
  <p:tag name="KSO_WM_UNIT_TEXT_FILL_TYPE" val="1"/>
  <p:tag name="KSO_WM_UNIT_USESOURCEFORMAT_APPLY" val="0"/>
</p:tagLst>
</file>

<file path=ppt/tags/tag16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2474_2*l_h_a*1_2_1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286.45001220703125,&quot;left&quot;:54.460427745909236,&quot;top&quot;:148.66495452640555,&quot;width&quot;:851.035522460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9"/>
  <p:tag name="KSO_WM_DIAGRAM_VERSION" val="3"/>
  <p:tag name="KSO_WM_DIAGRAM_COLOR_TRICK" val="1"/>
  <p:tag name="KSO_WM_DIAGRAM_COLOR_TEXT_CAN_REMOVE" val="n"/>
  <p:tag name="KSO_WM_UNIT_PRESET_TEXT" val="添加文档标题"/>
  <p:tag name="KSO_WM_UNIT_TEXT_FILL_FORE_SCHEMECOLOR_INDEX" val="1"/>
  <p:tag name="KSO_WM_UNIT_TEXT_FILL_TYPE" val="1"/>
  <p:tag name="KSO_WM_UNIT_USESOURCEFORMAT_APPLY" val="0"/>
</p:tagLst>
</file>

<file path=ppt/tags/tag169.xml><?xml version="1.0" encoding="utf-8"?>
<p:tagLst xmlns:p="http://schemas.openxmlformats.org/presentationml/2006/main">
  <p:tag name="KSO_WM_UNIT_VALUE" val="271*27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2474_2*l_h_d*1_2_1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286.45001220703125,&quot;left&quot;:54.460427745909236,&quot;top&quot;:148.66495452640555,&quot;width&quot;:851.03552246093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LINE_FORE_SCHEMECOLOR_INDEX" val="1"/>
  <p:tag name="KSO_WM_UNIT_LINE_FILL_TYPE" val="2"/>
  <p:tag name="KSO_WM_UNIT_USESOURCEFORMAT_APPLY" val="0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2474_2*l_h_i*1_3_2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286.45001220703125,&quot;left&quot;:54.460427745909236,&quot;top&quot;:148.66495452640555,&quot;width&quot;:851.0355224609375}"/>
  <p:tag name="KSO_WM_DIAGRAM_COLOR_MATCH_VALUE" val="{&quot;shape&quot;:{&quot;fill&quot;:{&quot;solid&quot;:{&quot;brightness&quot;:0,&quot;colorType&quot;:1,&quot;foreColorIndex&quot;:4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1"/>
  <p:tag name="KSO_WM_UNIT_FILL_FORE_SCHEMECOLOR_INDEX" val="4"/>
  <p:tag name="KSO_WM_UNIT_FILL_FORE_SCHEMECOLOR_INDEX_BRIGHTNESS" val="0"/>
  <p:tag name="KSO_WM_UNIT_TEXT_FILL_FORE_SCHEMECOLOR_INDEX" val="13"/>
  <p:tag name="KSO_WM_UNIT_TEXT_FILL_TYPE" val="1"/>
  <p:tag name="KSO_WM_UNIT_USESOURCEFORMAT_APPLY" val="0"/>
</p:tagLst>
</file>

<file path=ppt/tags/tag171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2474_2*l_h_f*1_3_1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UNIT_VALUE" val="45"/>
  <p:tag name="KSO_WM_DIAGRAM_MAX_ITEMCNT" val="4"/>
  <p:tag name="KSO_WM_DIAGRAM_MIN_ITEMCNT" val="2"/>
  <p:tag name="KSO_WM_DIAGRAM_VIRTUALLY_FRAME" val="{&quot;height&quot;:286.45001220703125,&quot;left&quot;:54.460427745909236,&quot;top&quot;:148.66495452640555,&quot;width&quot;:851.035522460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PRESET_TEXT" val="单击此处添加文本具体内容，简明扼要地阐述您的观点，根据需要可酌情增减文字"/>
  <p:tag name="KSO_WM_UNIT_TEXT_FILL_FORE_SCHEMECOLOR_INDEX" val="1"/>
  <p:tag name="KSO_WM_UNIT_TEXT_FILL_TYPE" val="1"/>
  <p:tag name="KSO_WM_UNIT_USESOURCEFORMAT_APPLY" val="0"/>
</p:tagLst>
</file>

<file path=ppt/tags/tag17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2474_2*l_h_a*1_3_1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286.45001220703125,&quot;left&quot;:54.460427745909236,&quot;top&quot;:148.66495452640555,&quot;width&quot;:851.035522460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9"/>
  <p:tag name="KSO_WM_DIAGRAM_VERSION" val="3"/>
  <p:tag name="KSO_WM_DIAGRAM_COLOR_TRICK" val="1"/>
  <p:tag name="KSO_WM_DIAGRAM_COLOR_TEXT_CAN_REMOVE" val="n"/>
  <p:tag name="KSO_WM_UNIT_PRESET_TEXT" val="添加文档标题"/>
  <p:tag name="KSO_WM_UNIT_TEXT_FILL_FORE_SCHEMECOLOR_INDEX" val="1"/>
  <p:tag name="KSO_WM_UNIT_TEXT_FILL_TYPE" val="1"/>
  <p:tag name="KSO_WM_UNIT_USESOURCEFORMAT_APPLY" val="0"/>
</p:tagLst>
</file>

<file path=ppt/tags/tag173.xml><?xml version="1.0" encoding="utf-8"?>
<p:tagLst xmlns:p="http://schemas.openxmlformats.org/presentationml/2006/main">
  <p:tag name="KSO_WM_UNIT_VALUE" val="271*27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2474_2*l_h_d*1_3_1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286.45001220703125,&quot;left&quot;:54.460427745909236,&quot;top&quot;:148.66495452640555,&quot;width&quot;:851.03552246093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LINE_FORE_SCHEMECOLOR_INDEX" val="1"/>
  <p:tag name="KSO_WM_UNIT_LINE_FILL_TYPE" val="2"/>
  <p:tag name="KSO_WM_UNIT_USESOURCEFORMAT_APPLY" val="0"/>
</p:tagLst>
</file>

<file path=ppt/tags/tag174.xml><?xml version="1.0" encoding="utf-8"?>
<p:tagLst xmlns:p="http://schemas.openxmlformats.org/presentationml/2006/main">
  <p:tag name="KSO_WM_SLIDE_ID" val="custom20232495_1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2"/>
  <p:tag name="KSO_WM_SLIDE_INDEX" val="1"/>
  <p:tag name="KSO_WM_SLIDE_SIZE" val="766.91*286.45"/>
  <p:tag name="KSO_WM_SLIDE_POSITION" val="96.4982*148.665"/>
  <p:tag name="KSO_WM_DIAGRAM_GROUP_CODE" val="l1-1"/>
  <p:tag name="KSO_WM_SLIDE_DIAGTYPE" val="l"/>
  <p:tag name="KSO_WM_TAG_VERSION" val="3.0"/>
  <p:tag name="KSO_WM_BEAUTIFY_FLAG" val="#wm#"/>
  <p:tag name="KSO_WM_TEMPLATE_CATEGORY" val="custom"/>
  <p:tag name="KSO_WM_TEMPLATE_INDEX" val="20231609"/>
  <p:tag name="KSO_WM_SLIDE_LAYOUT" val="a_l"/>
  <p:tag name="KSO_WM_SLIDE_LAYOUT_CNT" val="1_1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3156_1*a*1"/>
  <p:tag name="KSO_WM_TEMPLATE_CATEGORY" val="custom"/>
  <p:tag name="KSO_WM_TEMPLATE_INDEX" val="20233156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TEXT_FILL_FORE_SCHEMECOLOR_INDEX" val="13"/>
  <p:tag name="KSO_WM_UNIT_TEXT_FILL_TYPE" val="1"/>
  <p:tag name="KSO_WM_UNIT_USESOURCEFORMAT_APPLY" val="0"/>
  <p:tag name="KSO_WM_UNIT_PRESET_TEXT" val="单击此处添加标题内容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3156_1*i*1"/>
  <p:tag name="KSO_WM_TEMPLATE_CATEGORY" val="custom"/>
  <p:tag name="KSO_WM_TEMPLATE_INDEX" val="20233156"/>
  <p:tag name="KSO_WM_UNIT_LAYERLEVEL" val="1"/>
  <p:tag name="KSO_WM_TAG_VERSION" val="3.0"/>
  <p:tag name="KSO_WM_BEAUTIFY_FLAG" val="#wm#"/>
  <p:tag name="KSO_WM_UNIT_TYPE" val="i"/>
  <p:tag name="KSO_WM_UNIT_INDEX" val="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3156_1*d*1"/>
  <p:tag name="KSO_WM_TEMPLATE_CATEGORY" val="custom"/>
  <p:tag name="KSO_WM_TEMPLATE_INDEX" val="20233156"/>
  <p:tag name="KSO_WM_UNIT_LAYERLEVEL" val="1"/>
  <p:tag name="KSO_WM_TAG_VERSION" val="3.0"/>
  <p:tag name="KSO_WM_BEAUTIFY_FLAG" val="#wm#"/>
  <p:tag name="KSO_WM_UNIT_VALUE" val="1299*1271"/>
  <p:tag name="KSO_WM_UNIT_TYPE" val="d"/>
  <p:tag name="KSO_WM_UNIT_INDEX" val="1"/>
  <p:tag name="KSO_WM_UNIT_LINE_FORE_SCHEMECOLOR_INDEX" val="5"/>
  <p:tag name="KSO_WM_UNIT_LINE_FILL_TYPE" val="2"/>
  <p:tag name="KSO_WM_UNIT_USESOURCEFORMAT_APPLY" val="0"/>
</p:tagLst>
</file>

<file path=ppt/tags/tag17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3152_3*l_h_f*1_1_1"/>
  <p:tag name="KSO_WM_TEMPLATE_CATEGORY" val="diagram"/>
  <p:tag name="KSO_WM_TEMPLATE_INDEX" val="20233152"/>
  <p:tag name="KSO_WM_UNIT_LAYERLEVEL" val="1_1_1"/>
  <p:tag name="KSO_WM_TAG_VERSION" val="3.0"/>
  <p:tag name="KSO_WM_BEAUTIFY_FLAG" val="#wm#"/>
  <p:tag name="KSO_WM_DIAGRAM_MAX_ITEMCNT" val="4"/>
  <p:tag name="KSO_WM_DIAGRAM_MIN_ITEMCNT" val="1"/>
  <p:tag name="KSO_WM_DIAGRAM_VIRTUALLY_FRAME" val="{&quot;height&quot;:363.53662109375,&quot;left&quot;:39.920157480314955,&quot;top&quot;:107.96940598855808,&quot;width&quot;:407.12488188976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54"/>
  <p:tag name="KSO_WM_UNIT_PRESET_TEXT" val="单击添加文本具体内容，简明扼要地阐述您的观点。根据需要酌情增减文字，以便观者准确地理解您传达的思想。"/>
  <p:tag name="KSO_WM_UNIT_TEXT_FILL_FORE_SCHEMECOLOR_INDEX" val="1"/>
  <p:tag name="KSO_WM_UNIT_TEXT_FILL_TYPE" val="1"/>
  <p:tag name="KSO_WM_UNIT_USESOURCEFORMAT_APPLY" val="0"/>
</p:tagLst>
</file>

<file path=ppt/tags/tag17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3152_3*l_h_a*1_1_1"/>
  <p:tag name="KSO_WM_TEMPLATE_CATEGORY" val="diagram"/>
  <p:tag name="KSO_WM_TEMPLATE_INDEX" val="20233152"/>
  <p:tag name="KSO_WM_UNIT_LAYERLEVEL" val="1_1_1"/>
  <p:tag name="KSO_WM_TAG_VERSION" val="3.0"/>
  <p:tag name="KSO_WM_BEAUTIFY_FLAG" val="#wm#"/>
  <p:tag name="KSO_WM_DIAGRAM_MAX_ITEMCNT" val="4"/>
  <p:tag name="KSO_WM_DIAGRAM_MIN_ITEMCNT" val="1"/>
  <p:tag name="KSO_WM_DIAGRAM_VIRTUALLY_FRAME" val="{&quot;height&quot;:363.53662109375,&quot;left&quot;:39.920157480314955,&quot;top&quot;:107.96940598855808,&quot;width&quot;:407.12488188976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2"/>
  <p:tag name="KSO_WM_UNIT_PRESET_TEXT" val="添加项标题"/>
  <p:tag name="KSO_WM_UNIT_TEXT_FILL_FORE_SCHEMECOLOR_INDEX" val="1"/>
  <p:tag name="KSO_WM_UNIT_TEXT_FILL_TYPE" val="1"/>
  <p:tag name="KSO_WM_UNIT_USESOURCEFORMAT_APPLY" val="0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3152_3*l_h_f*1_2_1"/>
  <p:tag name="KSO_WM_TEMPLATE_CATEGORY" val="diagram"/>
  <p:tag name="KSO_WM_TEMPLATE_INDEX" val="20233152"/>
  <p:tag name="KSO_WM_UNIT_LAYERLEVEL" val="1_1_1"/>
  <p:tag name="KSO_WM_TAG_VERSION" val="3.0"/>
  <p:tag name="KSO_WM_BEAUTIFY_FLAG" val="#wm#"/>
  <p:tag name="KSO_WM_DIAGRAM_MAX_ITEMCNT" val="4"/>
  <p:tag name="KSO_WM_DIAGRAM_MIN_ITEMCNT" val="1"/>
  <p:tag name="KSO_WM_DIAGRAM_VIRTUALLY_FRAME" val="{&quot;height&quot;:363.53662109375,&quot;left&quot;:39.920157480314955,&quot;top&quot;:107.96940598855808,&quot;width&quot;:407.12488188976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87"/>
  <p:tag name="KSO_WM_UNIT_PRESET_TEXT" val="单击添加文本具体内容，简明扼要地阐述您的观点。根据需要酌情增减文字，以便观者准确地理解您传达的思想。"/>
  <p:tag name="KSO_WM_UNIT_TEXT_FILL_FORE_SCHEMECOLOR_INDEX" val="1"/>
  <p:tag name="KSO_WM_UNIT_TEXT_FILL_TYPE" val="1"/>
  <p:tag name="KSO_WM_UNIT_USESOURCEFORMAT_APPLY" val="0"/>
</p:tagLst>
</file>

<file path=ppt/tags/tag18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3152_3*l_h_a*1_2_1"/>
  <p:tag name="KSO_WM_TEMPLATE_CATEGORY" val="diagram"/>
  <p:tag name="KSO_WM_TEMPLATE_INDEX" val="20233152"/>
  <p:tag name="KSO_WM_UNIT_LAYERLEVEL" val="1_1_1"/>
  <p:tag name="KSO_WM_TAG_VERSION" val="3.0"/>
  <p:tag name="KSO_WM_BEAUTIFY_FLAG" val="#wm#"/>
  <p:tag name="KSO_WM_DIAGRAM_MAX_ITEMCNT" val="4"/>
  <p:tag name="KSO_WM_DIAGRAM_MIN_ITEMCNT" val="1"/>
  <p:tag name="KSO_WM_DIAGRAM_VIRTUALLY_FRAME" val="{&quot;height&quot;:363.53662109375,&quot;left&quot;:39.920157480314955,&quot;top&quot;:107.96940598855808,&quot;width&quot;:407.12488188976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2"/>
  <p:tag name="KSO_WM_UNIT_PRESET_TEXT" val="添加项标题"/>
  <p:tag name="KSO_WM_UNIT_TEXT_FILL_FORE_SCHEMECOLOR_INDEX" val="1"/>
  <p:tag name="KSO_WM_UNIT_TEXT_FILL_TYPE" val="1"/>
  <p:tag name="KSO_WM_UNIT_USESOURCEFORMAT_APPLY" val="0"/>
</p:tagLst>
</file>

<file path=ppt/tags/tag18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3152_3*l_h_f*1_3_1"/>
  <p:tag name="KSO_WM_TEMPLATE_CATEGORY" val="diagram"/>
  <p:tag name="KSO_WM_TEMPLATE_INDEX" val="20233152"/>
  <p:tag name="KSO_WM_UNIT_LAYERLEVEL" val="1_1_1"/>
  <p:tag name="KSO_WM_TAG_VERSION" val="3.0"/>
  <p:tag name="KSO_WM_BEAUTIFY_FLAG" val="#wm#"/>
  <p:tag name="KSO_WM_DIAGRAM_MAX_ITEMCNT" val="4"/>
  <p:tag name="KSO_WM_DIAGRAM_MIN_ITEMCNT" val="1"/>
  <p:tag name="KSO_WM_DIAGRAM_VIRTUALLY_FRAME" val="{&quot;height&quot;:363.53662109375,&quot;left&quot;:39.920157480314955,&quot;top&quot;:107.96940598855808,&quot;width&quot;:407.12488188976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87"/>
  <p:tag name="KSO_WM_UNIT_PRESET_TEXT" val="单击添加文本具体内容，简明扼要地阐述您的观点。根据需要酌情增减文字，以便观者准确地理解您传达的思想。"/>
  <p:tag name="KSO_WM_UNIT_TEXT_FILL_FORE_SCHEMECOLOR_INDEX" val="1"/>
  <p:tag name="KSO_WM_UNIT_TEXT_FILL_TYPE" val="1"/>
  <p:tag name="KSO_WM_UNIT_USESOURCEFORMAT_APPLY" val="0"/>
</p:tagLst>
</file>

<file path=ppt/tags/tag18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3152_3*l_h_a*1_3_1"/>
  <p:tag name="KSO_WM_TEMPLATE_CATEGORY" val="diagram"/>
  <p:tag name="KSO_WM_TEMPLATE_INDEX" val="20233152"/>
  <p:tag name="KSO_WM_UNIT_LAYERLEVEL" val="1_1_1"/>
  <p:tag name="KSO_WM_TAG_VERSION" val="3.0"/>
  <p:tag name="KSO_WM_BEAUTIFY_FLAG" val="#wm#"/>
  <p:tag name="KSO_WM_DIAGRAM_MAX_ITEMCNT" val="4"/>
  <p:tag name="KSO_WM_DIAGRAM_MIN_ITEMCNT" val="1"/>
  <p:tag name="KSO_WM_DIAGRAM_VIRTUALLY_FRAME" val="{&quot;height&quot;:363.53662109375,&quot;left&quot;:39.920157480314955,&quot;top&quot;:107.96940598855808,&quot;width&quot;:407.124881889763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2"/>
  <p:tag name="KSO_WM_UNIT_PRESET_TEXT" val="添加项标题"/>
  <p:tag name="KSO_WM_UNIT_TEXT_FILL_FORE_SCHEMECOLOR_INDEX" val="1"/>
  <p:tag name="KSO_WM_UNIT_TEXT_FILL_TYPE" val="1"/>
  <p:tag name="KSO_WM_UNIT_USESOURCEFORMAT_APPLY" val="0"/>
</p:tagLst>
</file>

<file path=ppt/tags/tag184.xml><?xml version="1.0" encoding="utf-8"?>
<p:tagLst xmlns:p="http://schemas.openxmlformats.org/presentationml/2006/main">
  <p:tag name="KSO_WM_BEAUTIFY_FLAG" val="#wm#"/>
  <p:tag name="KSO_WM_TEMPLATE_CATEGORY" val="custom"/>
  <p:tag name="KSO_WM_TEMPLATE_INDEX" val="20231609"/>
  <p:tag name="KSO_WM_SLIDE_ID" val="custom20233156_1"/>
  <p:tag name="KSO_WM_TEMPLATE_SUBCATEGORY" val="0"/>
  <p:tag name="KSO_WM_TEMPLATE_MASTER_TYPE" val="0"/>
  <p:tag name="KSO_WM_TEMPLATE_COLOR_TYPE" val="0"/>
  <p:tag name="KSO_WM_SLIDE_TYPE" val="text"/>
  <p:tag name="KSO_WM_SLIDE_SUBTYPE" val="picTxt"/>
  <p:tag name="KSO_WM_SLIDE_ITEM_CNT" val="4"/>
  <p:tag name="KSO_WM_SLIDE_INDEX" val="1"/>
  <p:tag name="KSO_WM_SLIDE_SIZE" val="407.062*332.299"/>
  <p:tag name="KSO_WM_SLIDE_POSITION" val="39.9202*139.202"/>
  <p:tag name="KSO_WM_DIAGRAM_GROUP_CODE" val="l1-1"/>
  <p:tag name="KSO_WM_SLIDE_DIAGTYPE" val="l"/>
  <p:tag name="KSO_WM_TAG_VERSION" val="3.0"/>
  <p:tag name="KSO_WM_SLIDE_LAYOUT" val="a_d_l"/>
  <p:tag name="KSO_WM_SLIDE_LAYOUT_CNT" val="1_1_1"/>
</p:tagLst>
</file>

<file path=ppt/tags/tag18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336_1*a*1"/>
  <p:tag name="KSO_WM_TEMPLATE_CATEGORY" val="custom"/>
  <p:tag name="KSO_WM_TEMPLATE_INDEX" val="20233336"/>
  <p:tag name="KSO_WM_UNIT_LAYERLEVEL" val="1"/>
  <p:tag name="KSO_WM_TAG_VERSION" val="3.0"/>
  <p:tag name="KSO_WM_BEAUTIFY_FLAG" val="#wm#"/>
  <p:tag name="KSO_WM_DIAGRAM_GROUP_CODE" val="l1-1"/>
  <p:tag name="KSO_WM_UNIT_VALUE" val="30"/>
  <p:tag name="KSO_WM_UNIT_PRESET_TEXT" val="单击此处添加标题"/>
  <p:tag name="KSO_WM_UNIT_TEXT_FILL_FORE_SCHEMECOLOR_INDEX" val="2"/>
  <p:tag name="KSO_WM_UNIT_TEXT_FILL_TYPE" val="1"/>
  <p:tag name="KSO_WM_UNIT_USESOURCEFORMAT_APPLY" val="0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335_2*l_h_i*1_3_2"/>
  <p:tag name="KSO_WM_TEMPLATE_CATEGORY" val="diagram"/>
  <p:tag name="KSO_WM_TEMPLATE_INDEX" val="20233335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2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0.3822937011719,&quot;left&quot;:54.8,&quot;top&quot;:134.17586102342975,&quot;width&quot;:850.4141732283464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0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335_2*l_h_i*1_2_2"/>
  <p:tag name="KSO_WM_TEMPLATE_CATEGORY" val="diagram"/>
  <p:tag name="KSO_WM_TEMPLATE_INDEX" val="20233335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2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0.3822937011719,&quot;left&quot;:54.8,&quot;top&quot;:134.17586102342975,&quot;width&quot;:850.4141732283464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0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335_2*l_h_i*1_1_2"/>
  <p:tag name="KSO_WM_TEMPLATE_CATEGORY" val="diagram"/>
  <p:tag name="KSO_WM_TEMPLATE_INDEX" val="20233335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2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0.3822937011719,&quot;left&quot;:54.8,&quot;top&quot;:134.17586102342975,&quot;width&quot;:850.4141732283464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0"/>
</p:tagLst>
</file>

<file path=ppt/tags/tag18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3335_2*l_h_f*1_1_1"/>
  <p:tag name="KSO_WM_TEMPLATE_CATEGORY" val="diagram"/>
  <p:tag name="KSO_WM_TEMPLATE_INDEX" val="20233335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0.3822937011719,&quot;left&quot;:54.8,&quot;top&quot;:134.17586102342975,&quot;width&quot;:850.414173228346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正文，文字是思想的提炼，请言简意赅的阐述观点，单击此处输入项正文"/>
  <p:tag name="KSO_WM_UNIT_TEXT_FILL_FORE_SCHEMECOLOR_INDEX" val="1"/>
  <p:tag name="KSO_WM_UNIT_TEXT_FILL_TYPE" val="1"/>
  <p:tag name="KSO_WM_UNIT_USESOURCEFORMAT_APPLY" val="0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3335_2*l_h_a*1_1_1"/>
  <p:tag name="KSO_WM_TEMPLATE_CATEGORY" val="diagram"/>
  <p:tag name="KSO_WM_TEMPLATE_INDEX" val="20233335"/>
  <p:tag name="KSO_WM_UNIT_LAYERLEVEL" val="1_1_1"/>
  <p:tag name="KSO_WM_TAG_VERSION" val="3.0"/>
  <p:tag name="KSO_WM_BEAUTIFY_FLAG" val="#wm#"/>
  <p:tag name="KSO_WM_UNIT_TEXT_FILL_FORE_SCHEMECOLOR_INDEX_BRIGHTNESS" val="0.15"/>
  <p:tag name="KSO_WM_UNIT_TEXT_FILL_TYPE" val="1"/>
  <p:tag name="KSO_WM_DIAGRAM_GROUP_CODE" val="l1-1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DIAGRAM_MAX_ITEMCNT" val="4"/>
  <p:tag name="KSO_WM_DIAGRAM_MIN_ITEMCNT" val="2"/>
  <p:tag name="KSO_WM_DIAGRAM_VIRTUALLY_FRAME" val="{&quot;height&quot;:380.3822937011719,&quot;left&quot;:54.8,&quot;top&quot;:134.17586102342975,&quot;width&quot;:850.414173228346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7"/>
  <p:tag name="KSO_WM_UNIT_PRESET_TEXT" val="单击此处添加&#10;智能图形项标题"/>
  <p:tag name="KSO_WM_UNIT_USESOURCEFORMAT_APPLY" val="0"/>
</p:tagLst>
</file>

<file path=ppt/tags/tag19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3335_2*l_h_f*1_2_1"/>
  <p:tag name="KSO_WM_TEMPLATE_CATEGORY" val="diagram"/>
  <p:tag name="KSO_WM_TEMPLATE_INDEX" val="20233335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0.3822937011719,&quot;left&quot;:54.8,&quot;top&quot;:134.17586102342975,&quot;width&quot;:850.414173228346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正文，文字是思想的提炼，请言简意赅的阐述观点，单击此处输入项正文"/>
  <p:tag name="KSO_WM_UNIT_TEXT_FILL_FORE_SCHEMECOLOR_INDEX" val="1"/>
  <p:tag name="KSO_WM_UNIT_TEXT_FILL_TYPE" val="1"/>
  <p:tag name="KSO_WM_UNIT_USESOURCEFORMAT_APPLY" val="0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3335_2*l_h_a*1_2_1"/>
  <p:tag name="KSO_WM_TEMPLATE_CATEGORY" val="diagram"/>
  <p:tag name="KSO_WM_TEMPLATE_INDEX" val="20233335"/>
  <p:tag name="KSO_WM_UNIT_LAYERLEVEL" val="1_1_1"/>
  <p:tag name="KSO_WM_TAG_VERSION" val="3.0"/>
  <p:tag name="KSO_WM_BEAUTIFY_FLAG" val="#wm#"/>
  <p:tag name="KSO_WM_UNIT_TEXT_FILL_FORE_SCHEMECOLOR_INDEX_BRIGHTNESS" val="0.15"/>
  <p:tag name="KSO_WM_UNIT_TEXT_FILL_TYPE" val="1"/>
  <p:tag name="KSO_WM_DIAGRAM_GROUP_CODE" val="l1-1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DIAGRAM_MAX_ITEMCNT" val="4"/>
  <p:tag name="KSO_WM_DIAGRAM_MIN_ITEMCNT" val="2"/>
  <p:tag name="KSO_WM_DIAGRAM_VIRTUALLY_FRAME" val="{&quot;height&quot;:380.3822937011719,&quot;left&quot;:54.8,&quot;top&quot;:134.17586102342975,&quot;width&quot;:850.414173228346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7"/>
  <p:tag name="KSO_WM_UNIT_PRESET_TEXT" val="单击此处添加&#10;智能图形项标题"/>
  <p:tag name="KSO_WM_UNIT_USESOURCEFORMAT_APPLY" val="0"/>
</p:tagLst>
</file>

<file path=ppt/tags/tag19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3335_2*l_h_f*1_3_1"/>
  <p:tag name="KSO_WM_TEMPLATE_CATEGORY" val="diagram"/>
  <p:tag name="KSO_WM_TEMPLATE_INDEX" val="20233335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0.3822937011719,&quot;left&quot;:54.8,&quot;top&quot;:134.17586102342975,&quot;width&quot;:850.414173228346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正文，文字是思想的提炼，请言简意赅的阐述观点，单击此处输入项正文"/>
  <p:tag name="KSO_WM_UNIT_TEXT_FILL_FORE_SCHEMECOLOR_INDEX" val="1"/>
  <p:tag name="KSO_WM_UNIT_TEXT_FILL_TYPE" val="1"/>
  <p:tag name="KSO_WM_UNIT_USESOURCEFORMAT_APPLY" val="0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3335_2*l_h_a*1_3_1"/>
  <p:tag name="KSO_WM_TEMPLATE_CATEGORY" val="diagram"/>
  <p:tag name="KSO_WM_TEMPLATE_INDEX" val="20233335"/>
  <p:tag name="KSO_WM_UNIT_LAYERLEVEL" val="1_1_1"/>
  <p:tag name="KSO_WM_TAG_VERSION" val="3.0"/>
  <p:tag name="KSO_WM_BEAUTIFY_FLAG" val="#wm#"/>
  <p:tag name="KSO_WM_UNIT_TEXT_FILL_FORE_SCHEMECOLOR_INDEX_BRIGHTNESS" val="0.15"/>
  <p:tag name="KSO_WM_UNIT_TEXT_FILL_TYPE" val="1"/>
  <p:tag name="KSO_WM_DIAGRAM_GROUP_CODE" val="l1-1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DIAGRAM_MAX_ITEMCNT" val="4"/>
  <p:tag name="KSO_WM_DIAGRAM_MIN_ITEMCNT" val="2"/>
  <p:tag name="KSO_WM_DIAGRAM_VIRTUALLY_FRAME" val="{&quot;height&quot;:380.3822937011719,&quot;left&quot;:54.8,&quot;top&quot;:134.17586102342975,&quot;width&quot;:850.414173228346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7"/>
  <p:tag name="KSO_WM_UNIT_PRESET_TEXT" val="单击此处添加&#10;智能图形项标题"/>
  <p:tag name="KSO_WM_UNIT_USESOURCEFORMAT_APPLY" val="0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335_2*l_h_d*1_1_1"/>
  <p:tag name="KSO_WM_TEMPLATE_CATEGORY" val="diagram"/>
  <p:tag name="KSO_WM_TEMPLATE_INDEX" val="20233335"/>
  <p:tag name="KSO_WM_UNIT_LAYERLEVEL" val="1_1_1"/>
  <p:tag name="KSO_WM_TAG_VERSION" val="3.0"/>
  <p:tag name="KSO_WM_BEAUTIFY_FLAG" val="#wm#"/>
  <p:tag name="KSO_WM_UNIT_VALUE" val="620*620"/>
  <p:tag name="KSO_WM_DIAGRAM_GROUP_CODE" val="l1-1"/>
  <p:tag name="KSO_WM_UNIT_TYPE" val="l_h_d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0.3822937011719,&quot;left&quot;:54.8,&quot;top&quot;:134.17586102342975,&quot;width&quot;:850.4141732283464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USESOURCEFORMAT_APPLY" val="0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335_2*l_h_d*1_2_1"/>
  <p:tag name="KSO_WM_TEMPLATE_CATEGORY" val="diagram"/>
  <p:tag name="KSO_WM_TEMPLATE_INDEX" val="20233335"/>
  <p:tag name="KSO_WM_UNIT_LAYERLEVEL" val="1_1_1"/>
  <p:tag name="KSO_WM_TAG_VERSION" val="3.0"/>
  <p:tag name="KSO_WM_BEAUTIFY_FLAG" val="#wm#"/>
  <p:tag name="KSO_WM_UNIT_VALUE" val="620*620"/>
  <p:tag name="KSO_WM_DIAGRAM_GROUP_CODE" val="l1-1"/>
  <p:tag name="KSO_WM_UNIT_TYPE" val="l_h_d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0.3822937011719,&quot;left&quot;:54.8,&quot;top&quot;:134.17586102342975,&quot;width&quot;:850.4141732283464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USESOURCEFORMAT_APPLY" val="0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335_2*l_h_d*1_3_1"/>
  <p:tag name="KSO_WM_TEMPLATE_CATEGORY" val="diagram"/>
  <p:tag name="KSO_WM_TEMPLATE_INDEX" val="20233335"/>
  <p:tag name="KSO_WM_UNIT_LAYERLEVEL" val="1_1_1"/>
  <p:tag name="KSO_WM_TAG_VERSION" val="3.0"/>
  <p:tag name="KSO_WM_BEAUTIFY_FLAG" val="#wm#"/>
  <p:tag name="KSO_WM_UNIT_VALUE" val="620*620"/>
  <p:tag name="KSO_WM_DIAGRAM_GROUP_CODE" val="l1-1"/>
  <p:tag name="KSO_WM_UNIT_TYPE" val="l_h_d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0.3822937011719,&quot;left&quot;:54.8,&quot;top&quot;:134.17586102342975,&quot;width&quot;:850.4141732283464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USESOURCEFORMAT_APPLY" val="0"/>
</p:tagLst>
</file>

<file path=ppt/tags/tag198.xml><?xml version="1.0" encoding="utf-8"?>
<p:tagLst xmlns:p="http://schemas.openxmlformats.org/presentationml/2006/main">
  <p:tag name="KSO_WM_SLIDE_ID" val="custom20233336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1609"/>
  <p:tag name="KSO_WM_SLIDE_TYPE" val="text"/>
  <p:tag name="KSO_WM_SLIDE_SUBTYPE" val="picTxt"/>
  <p:tag name="KSO_WM_SLIDE_SIZE" val="850.4*372.585"/>
  <p:tag name="KSO_WM_SLIDE_POSITION" val="54.8*138.068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1925_1*i*1"/>
  <p:tag name="KSO_WM_TEMPLATE_CATEGORY" val="custom"/>
  <p:tag name="KSO_WM_TEMPLATE_INDEX" val="20231925"/>
  <p:tag name="KSO_WM_UNIT_LAYERLEVEL" val="1"/>
  <p:tag name="KSO_WM_TAG_VERSION" val="3.0"/>
  <p:tag name="KSO_WM_BEAUTIFY_FLAG" val="#wm#"/>
  <p:tag name="KSO_WM_DIAGRAM_GROUP_CODE" val="l1-1"/>
  <p:tag name="KSO_WM_DIAGRAM_VERSION" val="3"/>
  <p:tag name="KSO_WM_DIAGRAM_COLOR_TRICK" val="1"/>
  <p:tag name="KSO_WM_DIAGRAM_COLOR_TEXT_CAN_REMOVE" val="n"/>
  <p:tag name="KSO_WM_UNIT_USESOURCEFORMAT_APPLY" val="0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1925"/>
  <p:tag name="KSO_WM_UNIT_ID" val="custom20231925_1*a*1"/>
  <p:tag name="KSO_WM_UNIT_TEXT_FILL_FORE_SCHEMECOLOR_INDEX" val="13"/>
  <p:tag name="KSO_WM_UNIT_TEXT_FILL_TYPE" val="1"/>
  <p:tag name="KSO_WM_UNIT_USESOURCEFORMAT_APPLY" val="0"/>
  <p:tag name="KSO_WM_UNIT_PRESET_TEXT" val="单击此处添加标题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2*l_h_i*1_1_2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1_2"/>
  <p:tag name="KSO_WM_DIAGRAM_MAX_ITEMCNT" val="4"/>
  <p:tag name="KSO_WM_DIAGRAM_MIN_ITEMCNT" val="2"/>
  <p:tag name="KSO_WM_DIAGRAM_VIRTUALLY_FRAME" val="{&quot;height&quot;:301.70001220703125,&quot;left&quot;:54.73101141501593,&quot;top&quot;:154.78755295160244,&quot;width&quot;:850.6500244140625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solidLine&quot;:{&quot;brightness&quot;:0,&quot;colorType&quot;:1,&quot;foreColorIndex&quot;:5,&quot;transparency&quot;:0.800000011920929},&quot;type&quot;:1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2"/>
  <p:tag name="KSO_WM_UNIT_FILL_FORE_SCHEMECOLOR_INDEX_BRIGHTNESS" val="0"/>
  <p:tag name="KSO_WM_UNIT_LINE_FORE_SCHEMECOLOR_INDEX" val="5"/>
  <p:tag name="KSO_WM_UNIT_LINE_FILL_TYPE" val="2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2*l_h_i*1_3_2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3_2"/>
  <p:tag name="KSO_WM_DIAGRAM_MAX_ITEMCNT" val="4"/>
  <p:tag name="KSO_WM_DIAGRAM_MIN_ITEMCNT" val="2"/>
  <p:tag name="KSO_WM_DIAGRAM_VIRTUALLY_FRAME" val="{&quot;height&quot;:301.70001220703125,&quot;left&quot;:54.73101141501593,&quot;top&quot;:154.78755295160244,&quot;width&quot;:850.6500244140625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solidLine&quot;:{&quot;brightness&quot;:0,&quot;colorType&quot;:1,&quot;foreColorIndex&quot;:5,&quot;transparency&quot;:0.800000011920929},&quot;type&quot;:1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2"/>
  <p:tag name="KSO_WM_UNIT_FILL_FORE_SCHEMECOLOR_INDEX_BRIGHTNESS" val="0"/>
  <p:tag name="KSO_WM_UNIT_LINE_FORE_SCHEMECOLOR_INDEX" val="5"/>
  <p:tag name="KSO_WM_UNIT_LINE_FILL_TYPE" val="2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2*l_h_i*1_2_2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2_2"/>
  <p:tag name="KSO_WM_DIAGRAM_MAX_ITEMCNT" val="4"/>
  <p:tag name="KSO_WM_DIAGRAM_MIN_ITEMCNT" val="2"/>
  <p:tag name="KSO_WM_DIAGRAM_VIRTUALLY_FRAME" val="{&quot;height&quot;:301.70001220703125,&quot;left&quot;:54.73101141501593,&quot;top&quot;:154.78755295160244,&quot;width&quot;:850.6500244140625}"/>
  <p:tag name="KSO_WM_DIAGRAM_COLOR_MATCH_VALUE" val="{&quot;shape&quot;:{&quot;fill&quot;:{&quot;gradient&quot;:[{&quot;brightness&quot;:-0.2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solidLine&quot;:{&quot;brightness&quot;:-0.25,&quot;colorType&quot;:1,&quot;foreColorIndex&quot;:5,&quot;transparency&quot;:0.800000011920929},&quot;type&quot;:1},&quot;shadow&quot;:{&quot;brightness&quot;:-0.2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LINE_FORE_SCHEMECOLOR_INDEX" val="5"/>
  <p:tag name="KSO_WM_UNIT_LINE_FILL_TYPE" val="2"/>
  <p:tag name="KSO_WM_UNIT_SHADOW_SCHEMECOLOR_INDEX" val="5"/>
  <p:tag name="KSO_WM_UNIT_TEXT_FILL_FORE_SCHEMECOLOR_INDEX" val="2"/>
  <p:tag name="KSO_WM_UNIT_TEXT_FILL_TYPE" val="1"/>
  <p:tag name="KSO_WM_UNIT_USESOURCEFORMAT_APPLY" val="0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2*l_h_a*1_3_1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DIAGRAM_GROUP_CODE" val="l1-1"/>
  <p:tag name="KSO_WM_UNIT_TYPE" val="l_h_a"/>
  <p:tag name="KSO_WM_UNIT_INDEX" val="1_3_1"/>
  <p:tag name="KSO_WM_UNIT_VALUE" val="9"/>
  <p:tag name="KSO_WM_DIAGRAM_MAX_ITEMCNT" val="4"/>
  <p:tag name="KSO_WM_DIAGRAM_MIN_ITEMCNT" val="2"/>
  <p:tag name="KSO_WM_DIAGRAM_VIRTUALLY_FRAME" val="{&quot;height&quot;:301.70001220703125,&quot;left&quot;:54.73101141501593,&quot;top&quot;:154.78755295160244,&quot;width&quot;:850.6500244140625}"/>
  <p:tag name="KSO_WM_DIAGRAM_COLOR_MATCH_VALUE" val="{&quot;shape&quot;:{&quot;fill&quot;:{&quot;gradient&quot;:[{&quot;brightness&quot;:-0.2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brightness&quot;:0,&quot;colorType&quot;:2,&quot;rgb&quot;:&quot;#000000&quot;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PRESET_TEXT" val="添加标题"/>
  <p:tag name="KSO_WM_UNIT_FILL_TYPE" val="3"/>
  <p:tag name="KSO_WM_UNIT_USESOURCEFORMAT_APPLY" val="0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2*l_h_a*1_1_1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DIAGRAM_GROUP_CODE" val="l1-1"/>
  <p:tag name="KSO_WM_UNIT_TYPE" val="l_h_a"/>
  <p:tag name="KSO_WM_UNIT_INDEX" val="1_1_1"/>
  <p:tag name="KSO_WM_UNIT_VALUE" val="9"/>
  <p:tag name="KSO_WM_DIAGRAM_MAX_ITEMCNT" val="4"/>
  <p:tag name="KSO_WM_DIAGRAM_MIN_ITEMCNT" val="2"/>
  <p:tag name="KSO_WM_DIAGRAM_VIRTUALLY_FRAME" val="{&quot;height&quot;:301.70001220703125,&quot;left&quot;:54.73101141501593,&quot;top&quot;:154.78755295160244,&quot;width&quot;:850.6500244140625}"/>
  <p:tag name="KSO_WM_DIAGRAM_COLOR_MATCH_VALUE" val="{&quot;shape&quot;:{&quot;fill&quot;:{&quot;gradient&quot;:[{&quot;brightness&quot;:-0.2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brightness&quot;:0,&quot;colorType&quot;:2,&quot;rgb&quot;:&quot;#000000&quot;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PRESET_TEXT" val="添加标题"/>
  <p:tag name="KSO_WM_UNIT_FILL_TYPE" val="3"/>
  <p:tag name="KSO_WM_UNIT_USESOURCEFORMAT_APPLY" val="0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2*l_h_i*1_1_1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SUBTYPE" val="d"/>
  <p:tag name="KSO_WM_UNIT_TYPE" val="l_h_i"/>
  <p:tag name="KSO_WM_UNIT_INDEX" val="1_1_1"/>
  <p:tag name="KSO_WM_DIAGRAM_MAX_ITEMCNT" val="4"/>
  <p:tag name="KSO_WM_DIAGRAM_MIN_ITEMCNT" val="2"/>
  <p:tag name="KSO_WM_DIAGRAM_VIRTUALLY_FRAME" val="{&quot;height&quot;:301.70001220703125,&quot;left&quot;:54.73101141501593,&quot;top&quot;:154.78755295160244,&quot;width&quot;:850.6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600000023841857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1"/>
  <p:tag name="KSO_WM_UNIT_TEXT_FILL_TYPE" val="1"/>
  <p:tag name="KSO_WM_UNIT_USESOURCEFORMAT_APPLY" val="0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2*l_h_i*1_3_1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SUBTYPE" val="d"/>
  <p:tag name="KSO_WM_UNIT_TYPE" val="l_h_i"/>
  <p:tag name="KSO_WM_UNIT_INDEX" val="1_3_1"/>
  <p:tag name="KSO_WM_DIAGRAM_MAX_ITEMCNT" val="4"/>
  <p:tag name="KSO_WM_DIAGRAM_MIN_ITEMCNT" val="2"/>
  <p:tag name="KSO_WM_DIAGRAM_VIRTUALLY_FRAME" val="{&quot;height&quot;:301.70001220703125,&quot;left&quot;:54.73101141501593,&quot;top&quot;:154.78755295160244,&quot;width&quot;:850.6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600000023841857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1"/>
  <p:tag name="KSO_WM_UNIT_TEXT_FILL_TYPE" val="1"/>
  <p:tag name="KSO_WM_UNIT_USESOURCEFORMAT_APPLY" val="0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2*l_h_f*1_3_1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DIAGRAM_GROUP_CODE" val="l1-1"/>
  <p:tag name="KSO_WM_UNIT_TYPE" val="l_h_f"/>
  <p:tag name="KSO_WM_UNIT_INDEX" val="1_3_1"/>
  <p:tag name="KSO_WM_UNIT_VALUE" val="56"/>
  <p:tag name="KSO_WM_DIAGRAM_MAX_ITEMCNT" val="4"/>
  <p:tag name="KSO_WM_DIAGRAM_MIN_ITEMCNT" val="2"/>
  <p:tag name="KSO_WM_DIAGRAM_VIRTUALLY_FRAME" val="{&quot;height&quot;:301.70001220703125,&quot;left&quot;:54.73101141501593,&quot;top&quot;:154.78755295160244,&quot;width&quot;:850.6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输入项正文，文字是您思想的提炼，请尽量言简意赅的阐述观点。单击此处输入项正文，文字是您思想的提炼"/>
  <p:tag name="KSO_WM_UNIT_TEXT_FILL_FORE_SCHEMECOLOR_INDEX" val="1"/>
  <p:tag name="KSO_WM_UNIT_TEXT_FILL_TYPE" val="1"/>
  <p:tag name="KSO_WM_UNIT_USESOURCEFORMAT_APPLY" val="0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2*l_h_f*1_1_1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DIAGRAM_GROUP_CODE" val="l1-1"/>
  <p:tag name="KSO_WM_UNIT_TYPE" val="l_h_f"/>
  <p:tag name="KSO_WM_UNIT_INDEX" val="1_1_1"/>
  <p:tag name="KSO_WM_UNIT_VALUE" val="56"/>
  <p:tag name="KSO_WM_DIAGRAM_MAX_ITEMCNT" val="4"/>
  <p:tag name="KSO_WM_DIAGRAM_MIN_ITEMCNT" val="2"/>
  <p:tag name="KSO_WM_DIAGRAM_VIRTUALLY_FRAME" val="{&quot;height&quot;:301.70001220703125,&quot;left&quot;:54.73101141501593,&quot;top&quot;:154.78755295160244,&quot;width&quot;:850.6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输入项正文，文字是您思想的提炼，请尽量言简意赅的阐述观点。单击此处输入项正文，文字是您思想的提炼"/>
  <p:tag name="KSO_WM_UNIT_TEXT_FILL_FORE_SCHEMECOLOR_INDEX" val="1"/>
  <p:tag name="KSO_WM_UNIT_TEXT_FILL_TYPE" val="1"/>
  <p:tag name="KSO_WM_UNIT_USESOURCEFORMAT_APPLY" val="0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2*l_h_i*1_2_1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SUBTYPE" val="d"/>
  <p:tag name="KSO_WM_UNIT_TYPE" val="l_h_i"/>
  <p:tag name="KSO_WM_UNIT_INDEX" val="1_2_1"/>
  <p:tag name="KSO_WM_DIAGRAM_MAX_ITEMCNT" val="4"/>
  <p:tag name="KSO_WM_DIAGRAM_MIN_ITEMCNT" val="2"/>
  <p:tag name="KSO_WM_DIAGRAM_VIRTUALLY_FRAME" val="{&quot;height&quot;:301.70001220703125,&quot;left&quot;:54.73101141501593,&quot;top&quot;:154.78755295160244,&quot;width&quot;:850.6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6000000238418579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1"/>
  <p:tag name="KSO_WM_UNIT_TEXT_FILL_TYPE" val="1"/>
  <p:tag name="KSO_WM_UNIT_USESOURCEFORMAT_APPLY" val="0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2*l_h_f*1_2_1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DIAGRAM_GROUP_CODE" val="l1-1"/>
  <p:tag name="KSO_WM_UNIT_TYPE" val="l_h_f"/>
  <p:tag name="KSO_WM_UNIT_INDEX" val="1_2_1"/>
  <p:tag name="KSO_WM_UNIT_VALUE" val="56"/>
  <p:tag name="KSO_WM_DIAGRAM_MAX_ITEMCNT" val="4"/>
  <p:tag name="KSO_WM_DIAGRAM_MIN_ITEMCNT" val="2"/>
  <p:tag name="KSO_WM_DIAGRAM_VIRTUALLY_FRAME" val="{&quot;height&quot;:301.70001220703125,&quot;left&quot;:54.73101141501593,&quot;top&quot;:154.78755295160244,&quot;width&quot;:850.65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输入项正文，文字是您思想的提炼，请尽量言简意赅的阐述观点。单击此处输入项正文，文字是您思想的提炼"/>
  <p:tag name="KSO_WM_UNIT_TEXT_FILL_FORE_SCHEMECOLOR_INDEX" val="1"/>
  <p:tag name="KSO_WM_UNIT_TEXT_FILL_TYPE" val="1"/>
  <p:tag name="KSO_WM_UNIT_USESOURCEFORMAT_APPLY" val="0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2468_2*l_h_a*1_2_1"/>
  <p:tag name="KSO_WM_TEMPLATE_CATEGORY" val="diagram"/>
  <p:tag name="KSO_WM_TEMPLATE_INDEX" val="20232468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DIAGRAM_GROUP_CODE" val="l1-1"/>
  <p:tag name="KSO_WM_UNIT_TYPE" val="l_h_a"/>
  <p:tag name="KSO_WM_UNIT_INDEX" val="1_2_1"/>
  <p:tag name="KSO_WM_UNIT_VALUE" val="9"/>
  <p:tag name="KSO_WM_DIAGRAM_MAX_ITEMCNT" val="4"/>
  <p:tag name="KSO_WM_DIAGRAM_MIN_ITEMCNT" val="2"/>
  <p:tag name="KSO_WM_DIAGRAM_VIRTUALLY_FRAME" val="{&quot;height&quot;:301.70001220703125,&quot;left&quot;:54.73101141501593,&quot;top&quot;:154.78755295160244,&quot;width&quot;:850.6500244140625}"/>
  <p:tag name="KSO_WM_DIAGRAM_COLOR_MATCH_VALUE" val="{&quot;shape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1"/>
  <p:tag name="KSO_WM_UNIT_FILL_FORE_SCHEMECOLOR_INDEX" val="2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13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diag"/>
  <p:tag name="KSO_WM_SLIDE_SIZE" val="850.352*301.7"/>
  <p:tag name="KSO_WM_SLIDE_POSITION" val="54.89*154.788"/>
  <p:tag name="KSO_WM_SLIDE_LAYOUT" val="a_l"/>
  <p:tag name="KSO_WM_SLIDE_LAYOUT_CNT" val="1_1"/>
  <p:tag name="KSO_WM_SPECIAL_SOURCE" val="bdnull"/>
  <p:tag name="KSO_WM_DIAGRAM_GROUP_CODE" val="l1-1"/>
  <p:tag name="KSO_WM_SLIDE_DIAGTYPE" val="l"/>
  <p:tag name="KSO_WM_TEMPLATE_INDEX" val="20231609"/>
  <p:tag name="KSO_WM_TEMPLATE_SUBCATEGORY" val="0"/>
  <p:tag name="KSO_WM_SLIDE_INDEX" val="1"/>
  <p:tag name="KSO_WM_TAG_VERSION" val="3.0"/>
  <p:tag name="KSO_WM_SLIDE_ID" val="custom20231925_1"/>
  <p:tag name="KSO_WM_SLIDE_ITEM_CNT" val="3"/>
</p:tagLst>
</file>

<file path=ppt/tags/tag2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3232"/>
  <p:tag name="KSO_WM_UNIT_ID" val="custom20233232_1*a*1"/>
  <p:tag name="KSO_WM_UNIT_PRESET_TEXT" val="单击此处添加标题"/>
  <p:tag name="KSO_WM_UNIT_TEXT_FILL_FORE_SCHEMECOLOR_INDEX" val="2"/>
  <p:tag name="KSO_WM_UNIT_TEXT_FILL_TYPE" val="1"/>
  <p:tag name="KSO_WM_UNIT_USESOURCEFORMAT_APPLY" val="0"/>
</p:tagLst>
</file>

<file path=ppt/tags/tag21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3231_1*l_h_i*1_1_1"/>
  <p:tag name="KSO_WM_TEMPLATE_CATEGORY" val="diagram"/>
  <p:tag name="KSO_WM_TEMPLATE_INDEX" val="20233231"/>
  <p:tag name="KSO_WM_UNIT_LAYERLEVEL" val="1_1_1"/>
  <p:tag name="KSO_WM_TAG_VERSION" val="3.0"/>
  <p:tag name="KSO_WM_BEAUTIFY_FLAG" val="#wm#"/>
  <p:tag name="KSO_WM_UNIT_LINE_FORE_SCHEMECOLOR_INDEX" val="5"/>
  <p:tag name="KSO_WM_DIAGRAM_MAX_ITEMCNT" val="2"/>
  <p:tag name="KSO_WM_DIAGRAM_MIN_ITEMCNT" val="2"/>
  <p:tag name="KSO_WM_DIAGRAM_VIRTUALLY_FRAME" val="{&quot;height&quot;:371.7520446777344,&quot;left&quot;:108.02290590781868,&quot;top&quot;:125.01921388160527,&quot;width&quot;:743.97497558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216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8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3231_1*l_h_f*1_1_1"/>
  <p:tag name="KSO_WM_TEMPLATE_CATEGORY" val="diagram"/>
  <p:tag name="KSO_WM_TEMPLATE_INDEX" val="20233231"/>
  <p:tag name="KSO_WM_UNIT_LAYERLEVEL" val="1_1_1"/>
  <p:tag name="KSO_WM_TAG_VERSION" val="3.0"/>
  <p:tag name="KSO_WM_UNIT_PRESET_TEXT" val="请单击此处添加正文，文字是您思想的提炼，请言简意赅的阐述观点。单击此处添加正文，文字是您思想的提炼。单击此处添加正文，文字是您思想的提炼，请言简意赅的阐述观点。"/>
  <p:tag name="KSO_WM_UNIT_TEXT_FILL_FORE_SCHEMECOLOR_INDEX" val="1"/>
  <p:tag name="KSO_WM_UNIT_TEXT_FILL_TYPE" val="1"/>
  <p:tag name="KSO_WM_DIAGRAM_MAX_ITEMCNT" val="2"/>
  <p:tag name="KSO_WM_DIAGRAM_MIN_ITEMCNT" val="2"/>
  <p:tag name="KSO_WM_DIAGRAM_VIRTUALLY_FRAME" val="{&quot;height&quot;:371.7520446777344,&quot;left&quot;:108.02290590781868,&quot;top&quot;:125.01921388160527,&quot;width&quot;:743.974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21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3231_1*l_h_a*1_1_1"/>
  <p:tag name="KSO_WM_TEMPLATE_CATEGORY" val="diagram"/>
  <p:tag name="KSO_WM_TEMPLATE_INDEX" val="20233231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UNIT_PRESET_TEXT" val="添加项标题"/>
  <p:tag name="KSO_WM_UNIT_TEXT_FILL_FORE_SCHEMECOLOR_INDEX" val="1"/>
  <p:tag name="KSO_WM_UNIT_TEXT_FILL_TYPE" val="1"/>
  <p:tag name="KSO_WM_DIAGRAM_MAX_ITEMCNT" val="2"/>
  <p:tag name="KSO_WM_DIAGRAM_MIN_ITEMCNT" val="2"/>
  <p:tag name="KSO_WM_DIAGRAM_VIRTUALLY_FRAME" val="{&quot;height&quot;:371.7520446777344,&quot;left&quot;:108.02290590781868,&quot;top&quot;:125.01921388160527,&quot;width&quot;:743.974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21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3231_1*l_h_i*1_2_1"/>
  <p:tag name="KSO_WM_TEMPLATE_CATEGORY" val="diagram"/>
  <p:tag name="KSO_WM_TEMPLATE_INDEX" val="20233231"/>
  <p:tag name="KSO_WM_UNIT_LAYERLEVEL" val="1_1_1"/>
  <p:tag name="KSO_WM_TAG_VERSION" val="3.0"/>
  <p:tag name="KSO_WM_BEAUTIFY_FLAG" val="#wm#"/>
  <p:tag name="KSO_WM_UNIT_LINE_FORE_SCHEMECOLOR_INDEX" val="5"/>
  <p:tag name="KSO_WM_DIAGRAM_MAX_ITEMCNT" val="2"/>
  <p:tag name="KSO_WM_DIAGRAM_MIN_ITEMCNT" val="2"/>
  <p:tag name="KSO_WM_DIAGRAM_VIRTUALLY_FRAME" val="{&quot;height&quot;:371.7520446777344,&quot;left&quot;:108.02290590781868,&quot;top&quot;:125.01921388160527,&quot;width&quot;:743.97497558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219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8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3231_1*l_h_f*1_2_1"/>
  <p:tag name="KSO_WM_TEMPLATE_CATEGORY" val="diagram"/>
  <p:tag name="KSO_WM_TEMPLATE_INDEX" val="20233231"/>
  <p:tag name="KSO_WM_UNIT_LAYERLEVEL" val="1_1_1"/>
  <p:tag name="KSO_WM_TAG_VERSION" val="3.0"/>
  <p:tag name="KSO_WM_UNIT_PRESET_TEXT" val="请单击此处添加正文，文字是您思想的提炼，请言简意赅的阐述观点。单击此处添加正文，文字是您思想的提炼。单击此处添加正文，文字是您思想的提炼，请言简意赅的阐述观点。"/>
  <p:tag name="KSO_WM_UNIT_TEXT_FILL_FORE_SCHEMECOLOR_INDEX" val="1"/>
  <p:tag name="KSO_WM_UNIT_TEXT_FILL_TYPE" val="1"/>
  <p:tag name="KSO_WM_DIAGRAM_MAX_ITEMCNT" val="2"/>
  <p:tag name="KSO_WM_DIAGRAM_MIN_ITEMCNT" val="2"/>
  <p:tag name="KSO_WM_DIAGRAM_VIRTUALLY_FRAME" val="{&quot;height&quot;:371.7520446777344,&quot;left&quot;:108.02290590781868,&quot;top&quot;:125.01921388160527,&quot;width&quot;:743.974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3231_1*l_h_a*1_2_1"/>
  <p:tag name="KSO_WM_TEMPLATE_CATEGORY" val="diagram"/>
  <p:tag name="KSO_WM_TEMPLATE_INDEX" val="20233231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UNIT_PRESET_TEXT" val="添加项标题"/>
  <p:tag name="KSO_WM_UNIT_TEXT_FILL_FORE_SCHEMECOLOR_INDEX" val="1"/>
  <p:tag name="KSO_WM_UNIT_TEXT_FILL_TYPE" val="1"/>
  <p:tag name="KSO_WM_DIAGRAM_MAX_ITEMCNT" val="2"/>
  <p:tag name="KSO_WM_DIAGRAM_MIN_ITEMCNT" val="2"/>
  <p:tag name="KSO_WM_DIAGRAM_VIRTUALLY_FRAME" val="{&quot;height&quot;:371.7520446777344,&quot;left&quot;:108.02290590781868,&quot;top&quot;:125.01921388160527,&quot;width&quot;:743.974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22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471*47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3231_1*l_h_d*1_2_1"/>
  <p:tag name="KSO_WM_TEMPLATE_CATEGORY" val="diagram"/>
  <p:tag name="KSO_WM_TEMPLATE_INDEX" val="20233231"/>
  <p:tag name="KSO_WM_UNIT_LAYERLEVEL" val="1_1_1"/>
  <p:tag name="KSO_WM_TAG_VERSION" val="3.0"/>
  <p:tag name="KSO_WM_BEAUTIFY_FLAG" val="#wm#"/>
  <p:tag name="KSO_WM_UNIT_LINE_FORE_SCHEMECOLOR_INDEX" val="5"/>
  <p:tag name="KSO_WM_DIAGRAM_MAX_ITEMCNT" val="2"/>
  <p:tag name="KSO_WM_DIAGRAM_MIN_ITEMCNT" val="2"/>
  <p:tag name="KSO_WM_DIAGRAM_VIRTUALLY_FRAME" val="{&quot;height&quot;:371.7520446777344,&quot;left&quot;:108.02290590781868,&quot;top&quot;:125.01921388160527,&quot;width&quot;:743.97497558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ILL_TYPE" val="2"/>
  <p:tag name="KSO_WM_UNIT_USESOURCEFORMAT_APPLY" val="0"/>
</p:tagLst>
</file>

<file path=ppt/tags/tag22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VALUE" val="471*47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3231_1*l_h_d*1_1_1"/>
  <p:tag name="KSO_WM_TEMPLATE_CATEGORY" val="diagram"/>
  <p:tag name="KSO_WM_TEMPLATE_INDEX" val="20233231"/>
  <p:tag name="KSO_WM_UNIT_LAYERLEVEL" val="1_1_1"/>
  <p:tag name="KSO_WM_TAG_VERSION" val="3.0"/>
  <p:tag name="KSO_WM_BEAUTIFY_FLAG" val="#wm#"/>
  <p:tag name="KSO_WM_UNIT_LINE_FORE_SCHEMECOLOR_INDEX" val="5"/>
  <p:tag name="KSO_WM_DIAGRAM_MAX_ITEMCNT" val="2"/>
  <p:tag name="KSO_WM_DIAGRAM_MIN_ITEMCNT" val="2"/>
  <p:tag name="KSO_WM_DIAGRAM_VIRTUALLY_FRAME" val="{&quot;height&quot;:371.7520446777344,&quot;left&quot;:108.02290590781868,&quot;top&quot;:125.01921388160527,&quot;width&quot;:743.97497558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ILL_TYPE" val="2"/>
  <p:tag name="KSO_WM_UNIT_USESOURCEFORMAT_APPLY" val="0"/>
</p:tagLst>
</file>

<file path=ppt/tags/tag223.xml><?xml version="1.0" encoding="utf-8"?>
<p:tagLst xmlns:p="http://schemas.openxmlformats.org/presentationml/2006/main">
  <p:tag name="KSO_WM_TEMPLATE_MASTER_TYPE" val="0"/>
  <p:tag name="KSO_WM_TEMPLATE_COLOR_TYPE" val="0"/>
  <p:tag name="KSO_WM_SLIDE_TYPE" val="text"/>
  <p:tag name="KSO_WM_SLIDE_SUBTYPE" val="diag"/>
  <p:tag name="KSO_WM_BEAUTIFY_FLAG" val="#wm#"/>
  <p:tag name="KSO_WM_TEMPLATE_CATEGORY" val="custom"/>
  <p:tag name="KSO_WM_SLIDE_LAYOUT" val="a_l"/>
  <p:tag name="KSO_WM_SLIDE_LAYOUT_CNT" val="1_1"/>
  <p:tag name="KSO_WM_DIAGRAM_GROUP_CODE" val="l1-1"/>
  <p:tag name="KSO_WM_SLIDE_DIAGTYPE" val="l"/>
  <p:tag name="KSO_WM_SLIDE_SIZE" val="743.975*371.752"/>
  <p:tag name="KSO_WM_SLIDE_POSITION" val="108.013*125.029"/>
  <p:tag name="KSO_WM_TEMPLATE_INDEX" val="20231609"/>
  <p:tag name="KSO_WM_TEMPLATE_SUBCATEGORY" val="0"/>
  <p:tag name="KSO_WM_SLIDE_INDEX" val="1"/>
  <p:tag name="KSO_WM_TAG_VERSION" val="3.0"/>
  <p:tag name="KSO_WM_SLIDE_ID" val="custom20233232_1"/>
  <p:tag name="KSO_WM_SLIDE_ITEM_CNT" val="2"/>
</p:tagLst>
</file>

<file path=ppt/tags/tag22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VALUE" val="30"/>
  <p:tag name="KSO_WM_TEMPLATE_INDEX" val="20231717"/>
  <p:tag name="KSO_WM_UNIT_ID" val="custom20231717_1*a*1"/>
  <p:tag name="KSO_WM_UNIT_PRESET_TEXT" val="单击此处添加标题"/>
  <p:tag name="KSO_WM_UNIT_TEXT_FILL_FORE_SCHEMECOLOR_INDEX" val="2"/>
  <p:tag name="KSO_WM_UNIT_TEXT_FILL_TYPE" val="1"/>
  <p:tag name="KSO_WM_UNIT_USESOURCEFORMAT_APPLY" val="0"/>
</p:tagLst>
</file>

<file path=ppt/tags/tag225.xml><?xml version="1.0" encoding="utf-8"?>
<p:tagLst xmlns:p="http://schemas.openxmlformats.org/presentationml/2006/main">
  <p:tag name="KSO_WM_BEAUTIFY_FLAG" val="#wm#"/>
  <p:tag name="KSO_WM_UNIT_VALUE" val="1289*9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1717_1*d*1"/>
  <p:tag name="KSO_WM_TEMPLATE_CATEGORY" val="custom"/>
  <p:tag name="KSO_WM_TEMPLATE_INDEX" val="20231717"/>
  <p:tag name="KSO_WM_UNIT_LAYERLEVEL" val="1"/>
  <p:tag name="KSO_WM_TAG_VERSION" val="3.0"/>
  <p:tag name="KSO_WM_UNIT_LINE_FORE_SCHEMECOLOR_INDEX" val="5"/>
  <p:tag name="KSO_WM_UNIT_LINE_FILL_TYPE" val="2"/>
  <p:tag name="KSO_WM_UNIT_SHADOW_SCHEMECOLOR_INDEX" val="5"/>
  <p:tag name="KSO_WM_UNIT_USESOURCEFORMAT_APPLY" val="0"/>
</p:tagLst>
</file>

<file path=ppt/tags/tag22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678_2*l_h_i*1_2_1"/>
  <p:tag name="KSO_WM_TEMPLATE_CATEGORY" val="diagram"/>
  <p:tag name="KSO_WM_TEMPLATE_INDEX" val="2023167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2_1"/>
  <p:tag name="KSO_WM_DIAGRAM_MAX_ITEMCNT" val="4"/>
  <p:tag name="KSO_WM_DIAGRAM_MIN_ITEMCNT" val="2"/>
  <p:tag name="KSO_WM_DIAGRAM_VIRTUALLY_FRAME" val="{&quot;height&quot;:365.6566141732284,&quot;left&quot;:50.12488188976378,&quot;top&quot;:106.98118110236221,&quot;width&quot;:558.4001574803149}"/>
  <p:tag name="KSO_WM_DIAGRAM_COLOR_MATCH_VALUE" val="{&quot;shape&quot;:{&quot;fill&quot;:{&quot;gradient&quot;:[{&quot;brightness&quot;:0.800000011920929,&quot;colorType&quot;:1,&quot;foreColorIndex&quot;:5,&quot;pos&quot;:0,&quot;transparency&quot;:1},{&quot;brightness&quot;:0.800000011920929,&quot;colorType&quot;:1,&quot;foreColorIndex&quot;:5,&quot;pos&quot;:1,&quot;transparency&quot;:0.5600000023841858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2"/>
  <p:tag name="KSO_WM_UNIT_TEXT_FILL_TYPE" val="1"/>
  <p:tag name="KSO_WM_UNIT_USESOURCEFORMAT_APPLY" val="0"/>
</p:tagLst>
</file>

<file path=ppt/tags/tag227.xml><?xml version="1.0" encoding="utf-8"?>
<p:tagLst xmlns:p="http://schemas.openxmlformats.org/presentationml/2006/main">
  <p:tag name="KSO_WM_BEAUTIFY_FLAG" val="#wm#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2_1"/>
  <p:tag name="KSO_WM_TEMPLATE_CATEGORY" val="diagram"/>
  <p:tag name="KSO_WM_TEMPLATE_INDEX" val="20231678"/>
  <p:tag name="KSO_WM_UNIT_LAYERLEVEL" val="1_1_1"/>
  <p:tag name="KSO_WM_TAG_VERSION" val="3.0"/>
  <p:tag name="KSO_WM_UNIT_VALUE" val="10"/>
  <p:tag name="KSO_WM_UNIT_TYPE" val="l_h_a"/>
  <p:tag name="KSO_WM_UNIT_ID" val="diagram20231678_2*l_h_a*1_2_1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5.6566141732284,&quot;left&quot;:50.12488188976378,&quot;top&quot;:106.98118110236221,&quot;width&quot;:558.4001574803149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UNIT_TEXT_FILL_FORE_SCHEMECOLOR_INDEX" val="1"/>
  <p:tag name="KSO_WM_UNIT_TEXT_FILL_TYPE" val="1"/>
  <p:tag name="KSO_WM_UNIT_PRESET_TEXT" val="添加标题"/>
  <p:tag name="KSO_WM_UNIT_LINE_FILL_TYPE" val="2"/>
  <p:tag name="KSO_WM_UNIT_USESOURCEFORMAT_APPLY" val="0"/>
</p:tagLst>
</file>

<file path=ppt/tags/tag22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678_2*l_h_i*1_1_1"/>
  <p:tag name="KSO_WM_TEMPLATE_CATEGORY" val="diagram"/>
  <p:tag name="KSO_WM_TEMPLATE_INDEX" val="2023167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1_1"/>
  <p:tag name="KSO_WM_DIAGRAM_MAX_ITEMCNT" val="4"/>
  <p:tag name="KSO_WM_DIAGRAM_MIN_ITEMCNT" val="2"/>
  <p:tag name="KSO_WM_DIAGRAM_VIRTUALLY_FRAME" val="{&quot;height&quot;:365.6566141732284,&quot;left&quot;:50.12488188976378,&quot;top&quot;:106.98118110236221,&quot;width&quot;:558.4001574803149}"/>
  <p:tag name="KSO_WM_DIAGRAM_COLOR_MATCH_VALUE" val="{&quot;shape&quot;:{&quot;fill&quot;:{&quot;gradient&quot;:[{&quot;brightness&quot;:0.800000011920929,&quot;colorType&quot;:1,&quot;foreColorIndex&quot;:5,&quot;pos&quot;:0,&quot;transparency&quot;:1},{&quot;brightness&quot;:0.800000011920929,&quot;colorType&quot;:1,&quot;foreColorIndex&quot;:5,&quot;pos&quot;:1,&quot;transparency&quot;:0.5600000023841858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2"/>
  <p:tag name="KSO_WM_UNIT_TEXT_FILL_TYPE" val="1"/>
  <p:tag name="KSO_WM_UNIT_USESOURCEFORMAT_APPLY" val="0"/>
</p:tagLst>
</file>

<file path=ppt/tags/tag229.xml><?xml version="1.0" encoding="utf-8"?>
<p:tagLst xmlns:p="http://schemas.openxmlformats.org/presentationml/2006/main">
  <p:tag name="KSO_WM_BEAUTIFY_FLAG" val="#wm#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diagram"/>
  <p:tag name="KSO_WM_TEMPLATE_INDEX" val="20231678"/>
  <p:tag name="KSO_WM_UNIT_LAYERLEVEL" val="1_1_1"/>
  <p:tag name="KSO_WM_TAG_VERSION" val="3.0"/>
  <p:tag name="KSO_WM_UNIT_VALUE" val="10"/>
  <p:tag name="KSO_WM_UNIT_TYPE" val="l_h_a"/>
  <p:tag name="KSO_WM_UNIT_ID" val="diagram20231678_2*l_h_a*1_1_1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5.6566141732284,&quot;left&quot;:50.12488188976378,&quot;top&quot;:106.98118110236221,&quot;width&quot;:558.4001574803149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UNIT_TEXT_FILL_FORE_SCHEMECOLOR_INDEX" val="1"/>
  <p:tag name="KSO_WM_UNIT_TEXT_FILL_TYPE" val="1"/>
  <p:tag name="KSO_WM_UNIT_PRESET_TEXT" val="添加标题"/>
  <p:tag name="KSO_WM_UNIT_LINE_FILL_TYPE" val="2"/>
  <p:tag name="KSO_WM_UNIT_USESOURCEFORMAT_APPLY" val="0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BEAUTIFY_FLAG" val="#wm#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1678_2*l_h_f*1_1_1"/>
  <p:tag name="KSO_WM_TEMPLATE_CATEGORY" val="diagram"/>
  <p:tag name="KSO_WM_TEMPLATE_INDEX" val="2023167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5.6566141732284,&quot;left&quot;:50.12488188976378,&quot;top&quot;:106.98118110236221,&quot;width&quot;:558.400157480314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(您的)智能图形项正文，文字是您思想的提炼，请尽量言简意赅的阐述观点。"/>
  <p:tag name="KSO_WM_UNIT_USESOURCEFORMAT_APPLY" val="0"/>
</p:tagLst>
</file>

<file path=ppt/tags/tag231.xml><?xml version="1.0" encoding="utf-8"?>
<p:tagLst xmlns:p="http://schemas.openxmlformats.org/presentationml/2006/main">
  <p:tag name="KSO_WM_BEAUTIFY_FLAG" val="#wm#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1678_2*l_h_f*1_2_1"/>
  <p:tag name="KSO_WM_TEMPLATE_CATEGORY" val="diagram"/>
  <p:tag name="KSO_WM_TEMPLATE_INDEX" val="2023167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5.6566141732284,&quot;left&quot;:50.12488188976378,&quot;top&quot;:106.98118110236221,&quot;width&quot;:558.400157480314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(您的)智能图形项正文，文字是您思想的提炼，请尽量言简意赅的阐述观点。"/>
  <p:tag name="KSO_WM_UNIT_USESOURCEFORMAT_APPLY" val="0"/>
</p:tagLst>
</file>

<file path=ppt/tags/tag23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678_2*l_h_i*1_3_1"/>
  <p:tag name="KSO_WM_TEMPLATE_CATEGORY" val="diagram"/>
  <p:tag name="KSO_WM_TEMPLATE_INDEX" val="2023167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3_1"/>
  <p:tag name="KSO_WM_DIAGRAM_MAX_ITEMCNT" val="4"/>
  <p:tag name="KSO_WM_DIAGRAM_MIN_ITEMCNT" val="2"/>
  <p:tag name="KSO_WM_DIAGRAM_VIRTUALLY_FRAME" val="{&quot;height&quot;:365.6566141732284,&quot;left&quot;:50.12488188976378,&quot;top&quot;:106.98118110236221,&quot;width&quot;:558.4001574803149}"/>
  <p:tag name="KSO_WM_DIAGRAM_COLOR_MATCH_VALUE" val="{&quot;shape&quot;:{&quot;fill&quot;:{&quot;gradient&quot;:[{&quot;brightness&quot;:0.800000011920929,&quot;colorType&quot;:1,&quot;foreColorIndex&quot;:5,&quot;pos&quot;:0,&quot;transparency&quot;:1},{&quot;brightness&quot;:0.800000011920929,&quot;colorType&quot;:1,&quot;foreColorIndex&quot;:5,&quot;pos&quot;:1,&quot;transparency&quot;:0.5600000023841858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2"/>
  <p:tag name="KSO_WM_UNIT_TEXT_FILL_TYPE" val="1"/>
  <p:tag name="KSO_WM_UNIT_USESOURCEFORMAT_APPLY" val="0"/>
</p:tagLst>
</file>

<file path=ppt/tags/tag233.xml><?xml version="1.0" encoding="utf-8"?>
<p:tagLst xmlns:p="http://schemas.openxmlformats.org/presentationml/2006/main">
  <p:tag name="KSO_WM_BEAUTIFY_FLAG" val="#wm#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3_1"/>
  <p:tag name="KSO_WM_TEMPLATE_CATEGORY" val="diagram"/>
  <p:tag name="KSO_WM_TEMPLATE_INDEX" val="20231678"/>
  <p:tag name="KSO_WM_UNIT_LAYERLEVEL" val="1_1_1"/>
  <p:tag name="KSO_WM_TAG_VERSION" val="3.0"/>
  <p:tag name="KSO_WM_UNIT_VALUE" val="10"/>
  <p:tag name="KSO_WM_UNIT_TYPE" val="l_h_a"/>
  <p:tag name="KSO_WM_UNIT_ID" val="diagram20231678_2*l_h_a*1_3_1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5.6566141732284,&quot;left&quot;:50.12488188976378,&quot;top&quot;:106.98118110236221,&quot;width&quot;:558.4001574803149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UNIT_TEXT_FILL_FORE_SCHEMECOLOR_INDEX" val="1"/>
  <p:tag name="KSO_WM_UNIT_TEXT_FILL_TYPE" val="1"/>
  <p:tag name="KSO_WM_UNIT_PRESET_TEXT" val="添加标题"/>
  <p:tag name="KSO_WM_UNIT_LINE_FILL_TYPE" val="2"/>
  <p:tag name="KSO_WM_UNIT_USESOURCEFORMAT_APPLY" val="0"/>
</p:tagLst>
</file>

<file path=ppt/tags/tag234.xml><?xml version="1.0" encoding="utf-8"?>
<p:tagLst xmlns:p="http://schemas.openxmlformats.org/presentationml/2006/main">
  <p:tag name="KSO_WM_BEAUTIFY_FLAG" val="#wm#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1678_2*l_h_f*1_3_1"/>
  <p:tag name="KSO_WM_TEMPLATE_CATEGORY" val="diagram"/>
  <p:tag name="KSO_WM_TEMPLATE_INDEX" val="2023167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5.6566141732284,&quot;left&quot;:50.12488188976378,&quot;top&quot;:106.98118110236221,&quot;width&quot;:558.400157480314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(您的)智能图形项正文，文字是您思想的提炼，请尽量言简意赅的阐述观点。"/>
  <p:tag name="KSO_WM_UNIT_USESOURCEFORMAT_APPLY" val="0"/>
</p:tagLst>
</file>

<file path=ppt/tags/tag235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529.861*365.65"/>
  <p:tag name="KSO_WM_SLIDE_POSITION" val="78.6387*106.981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1609"/>
  <p:tag name="KSO_WM_TEMPLATE_SUBCATEGORY" val="0"/>
  <p:tag name="KSO_WM_SLIDE_INDEX" val="1"/>
  <p:tag name="KSO_WM_TAG_VERSION" val="3.0"/>
  <p:tag name="KSO_WM_SLIDE_ID" val="custom20231717_1"/>
  <p:tag name="KSO_WM_SLIDE_ITEM_CNT" val="4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TEMPLATE_CATEGORY" val="custom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29"/>
  <p:tag name="KSO_WM_DIAGRAM_GROUP_CODE" val="l1-1"/>
  <p:tag name="KSO_WM_UNIT_TYPE" val="a"/>
  <p:tag name="KSO_WM_UNIT_INDEX" val="1"/>
  <p:tag name="KSO_WM_TEMPLATE_INDEX" val="20233338"/>
  <p:tag name="KSO_WM_UNIT_ID" val="custom20233338_1*a*1"/>
  <p:tag name="KSO_WM_UNIT_PRESET_TEXT" val="单击此处添加标题"/>
  <p:tag name="KSO_WM_UNIT_TEXT_FILL_FORE_SCHEMECOLOR_INDEX" val="2"/>
  <p:tag name="KSO_WM_UNIT_TEXT_FILL_TYPE" val="1"/>
  <p:tag name="KSO_WM_UNIT_USESOURCEFORMAT_APPLY" val="0"/>
</p:tagLst>
</file>

<file path=ppt/tags/tag23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3337_1*l_h_f*1_1_1"/>
  <p:tag name="KSO_WM_TEMPLATE_CATEGORY" val="diagram"/>
  <p:tag name="KSO_WM_TEMPLATE_INDEX" val="20233337"/>
  <p:tag name="KSO_WM_UNIT_LAYERLEVEL" val="1_1_1"/>
  <p:tag name="KSO_WM_TAG_VERSION" val="3.0"/>
  <p:tag name="KSO_WM_BEAUTIFY_FLAG" val="#wm#"/>
  <p:tag name="KSO_WM_UNIT_TEXT_FILL_FORE_SCHEMECOLOR_INDEX_BRIGHTNESS" val="0.25"/>
  <p:tag name="KSO_WM_DIAGRAM_VERSION" val="3"/>
  <p:tag name="KSO_WM_DIAGRAM_COLOR_TRICK" val="1"/>
  <p:tag name="KSO_WM_DIAGRAM_COLOR_TEXT_CAN_REMOVE" val="n"/>
  <p:tag name="KSO_WM_DIAGRAM_GROUP_CODE" val="l1-1"/>
  <p:tag name="KSO_WM_UNIT_PRESET_TEXT" val="单击此处添加文本具体内容，简明扼要地阐述您的观点，以便观者准确地理解您传达的思想。"/>
  <p:tag name="KSO_WM_UNIT_TEXT_FILL_FORE_SCHEMECOLOR_INDEX" val="1"/>
  <p:tag name="KSO_WM_UNIT_TEXT_FILL_TYPE" val="1"/>
  <p:tag name="KSO_WM_DIAGRAM_MAX_ITEMCNT" val="4"/>
  <p:tag name="KSO_WM_DIAGRAM_MIN_ITEMCNT" val="3"/>
  <p:tag name="KSO_WM_DIAGRAM_VIRTUALLY_FRAME" val="{&quot;height&quot;:382.20850617656555,&quot;left&quot;:62.91209218903778,&quot;top&quot;:107.54527559055119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23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3337_1*l_h_a*1_1_1"/>
  <p:tag name="KSO_WM_TEMPLATE_CATEGORY" val="diagram"/>
  <p:tag name="KSO_WM_TEMPLATE_INDEX" val="20233337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PRESET_TEXT" val="添加标题"/>
  <p:tag name="KSO_WM_UNIT_TEXT_FILL_FORE_SCHEMECOLOR_INDEX" val="1"/>
  <p:tag name="KSO_WM_UNIT_TEXT_FILL_TYPE" val="1"/>
  <p:tag name="KSO_WM_DIAGRAM_MAX_ITEMCNT" val="4"/>
  <p:tag name="KSO_WM_DIAGRAM_MIN_ITEMCNT" val="3"/>
  <p:tag name="KSO_WM_DIAGRAM_VIRTUALLY_FRAME" val="{&quot;height&quot;:382.20850617656555,&quot;left&quot;:62.91209218903778,&quot;top&quot;:107.54527559055119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diagram20233337_1*l_h_i*1_1_1"/>
  <p:tag name="KSO_WM_TEMPLATE_CATEGORY" val="diagram"/>
  <p:tag name="KSO_WM_TEMPLATE_INDEX" val="20233337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UNIT_TEXT_FILL_FORE_SCHEMECOLOR_INDEX" val="1"/>
  <p:tag name="KSO_WM_UNIT_TEXT_FILL_TYPE" val="1"/>
  <p:tag name="KSO_WM_DIAGRAM_MAX_ITEMCNT" val="4"/>
  <p:tag name="KSO_WM_DIAGRAM_MIN_ITEMCNT" val="3"/>
  <p:tag name="KSO_WM_DIAGRAM_VIRTUALLY_FRAME" val="{&quot;height&quot;:382.20850617656555,&quot;left&quot;:62.91209218903778,&quot;top&quot;:107.54527559055119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337_1*l_h_d*1_1_1"/>
  <p:tag name="KSO_WM_TEMPLATE_CATEGORY" val="diagram"/>
  <p:tag name="KSO_WM_TEMPLATE_INDEX" val="20233337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422*799"/>
  <p:tag name="KSO_WM_DIAGRAM_GROUP_CODE" val="l1-1"/>
  <p:tag name="KSO_WM_UNIT_TYPE" val="l_h_d"/>
  <p:tag name="KSO_WM_UNIT_INDEX" val="1_1_1"/>
  <p:tag name="KSO_WM_UNIT_LINE_FORE_SCHEMECOLOR_INDEX" val="13"/>
  <p:tag name="KSO_WM_DIAGRAM_MAX_ITEMCNT" val="4"/>
  <p:tag name="KSO_WM_DIAGRAM_MIN_ITEMCNT" val="3"/>
  <p:tag name="KSO_WM_DIAGRAM_VIRTUALLY_FRAME" val="{&quot;height&quot;:382.20850617656555,&quot;left&quot;:62.91209218903778,&quot;top&quot;:107.54527559055119,&quot;width&quot;:850.482666015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ILL_TYPE" val="2"/>
  <p:tag name="KSO_WM_UNIT_USESOURCEFORMAT_APPLY" val="0"/>
</p:tagLst>
</file>

<file path=ppt/tags/tag24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3337_1*l_h_f*1_2_1"/>
  <p:tag name="KSO_WM_TEMPLATE_CATEGORY" val="diagram"/>
  <p:tag name="KSO_WM_TEMPLATE_INDEX" val="20233337"/>
  <p:tag name="KSO_WM_UNIT_LAYERLEVEL" val="1_1_1"/>
  <p:tag name="KSO_WM_TAG_VERSION" val="3.0"/>
  <p:tag name="KSO_WM_BEAUTIFY_FLAG" val="#wm#"/>
  <p:tag name="KSO_WM_UNIT_TEXT_FILL_FORE_SCHEMECOLOR_INDEX_BRIGHTNESS" val="0.25"/>
  <p:tag name="KSO_WM_DIAGRAM_VERSION" val="3"/>
  <p:tag name="KSO_WM_DIAGRAM_COLOR_TRICK" val="1"/>
  <p:tag name="KSO_WM_DIAGRAM_COLOR_TEXT_CAN_REMOVE" val="n"/>
  <p:tag name="KSO_WM_DIAGRAM_GROUP_CODE" val="l1-1"/>
  <p:tag name="KSO_WM_UNIT_PRESET_TEXT" val="单击此处添加文本具体内容，简明扼要地阐述您的观点，以便观者准确地理解您传达的思想。"/>
  <p:tag name="KSO_WM_UNIT_TEXT_FILL_FORE_SCHEMECOLOR_INDEX" val="1"/>
  <p:tag name="KSO_WM_UNIT_TEXT_FILL_TYPE" val="1"/>
  <p:tag name="KSO_WM_DIAGRAM_MAX_ITEMCNT" val="4"/>
  <p:tag name="KSO_WM_DIAGRAM_MIN_ITEMCNT" val="3"/>
  <p:tag name="KSO_WM_DIAGRAM_VIRTUALLY_FRAME" val="{&quot;height&quot;:382.20850617656555,&quot;left&quot;:62.91209218903778,&quot;top&quot;:107.54527559055119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24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3337_1*l_h_a*1_2_1"/>
  <p:tag name="KSO_WM_TEMPLATE_CATEGORY" val="diagram"/>
  <p:tag name="KSO_WM_TEMPLATE_INDEX" val="20233337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PRESET_TEXT" val="添加标题"/>
  <p:tag name="KSO_WM_UNIT_TEXT_FILL_FORE_SCHEMECOLOR_INDEX" val="1"/>
  <p:tag name="KSO_WM_UNIT_TEXT_FILL_TYPE" val="1"/>
  <p:tag name="KSO_WM_DIAGRAM_MAX_ITEMCNT" val="4"/>
  <p:tag name="KSO_WM_DIAGRAM_MIN_ITEMCNT" val="3"/>
  <p:tag name="KSO_WM_DIAGRAM_VIRTUALLY_FRAME" val="{&quot;height&quot;:382.20850617656555,&quot;left&quot;:62.91209218903778,&quot;top&quot;:107.54527559055119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1"/>
  <p:tag name="KSO_WM_UNIT_ID" val="diagram20233337_1*l_h_i*1_2_1"/>
  <p:tag name="KSO_WM_TEMPLATE_CATEGORY" val="diagram"/>
  <p:tag name="KSO_WM_TEMPLATE_INDEX" val="20233337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UNIT_TEXT_FILL_FORE_SCHEMECOLOR_INDEX" val="1"/>
  <p:tag name="KSO_WM_UNIT_TEXT_FILL_TYPE" val="1"/>
  <p:tag name="KSO_WM_DIAGRAM_MAX_ITEMCNT" val="4"/>
  <p:tag name="KSO_WM_DIAGRAM_MIN_ITEMCNT" val="3"/>
  <p:tag name="KSO_WM_DIAGRAM_VIRTUALLY_FRAME" val="{&quot;height&quot;:382.20850617656555,&quot;left&quot;:62.91209218903778,&quot;top&quot;:107.54527559055119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337_1*l_h_d*1_2_1"/>
  <p:tag name="KSO_WM_TEMPLATE_CATEGORY" val="diagram"/>
  <p:tag name="KSO_WM_TEMPLATE_INDEX" val="20233337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422*799"/>
  <p:tag name="KSO_WM_DIAGRAM_GROUP_CODE" val="l1-1"/>
  <p:tag name="KSO_WM_UNIT_TYPE" val="l_h_d"/>
  <p:tag name="KSO_WM_UNIT_INDEX" val="1_2_1"/>
  <p:tag name="KSO_WM_UNIT_LINE_FORE_SCHEMECOLOR_INDEX" val="13"/>
  <p:tag name="KSO_WM_DIAGRAM_MAX_ITEMCNT" val="4"/>
  <p:tag name="KSO_WM_DIAGRAM_MIN_ITEMCNT" val="3"/>
  <p:tag name="KSO_WM_DIAGRAM_VIRTUALLY_FRAME" val="{&quot;height&quot;:382.20850617656555,&quot;left&quot;:62.91209218903778,&quot;top&quot;:107.54527559055119,&quot;width&quot;:850.482666015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ILL_TYPE" val="2"/>
  <p:tag name="KSO_WM_UNIT_USESOURCEFORMAT_APPLY" val="0"/>
</p:tagLst>
</file>

<file path=ppt/tags/tag24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3337_1*l_h_f*1_3_1"/>
  <p:tag name="KSO_WM_TEMPLATE_CATEGORY" val="diagram"/>
  <p:tag name="KSO_WM_TEMPLATE_INDEX" val="20233337"/>
  <p:tag name="KSO_WM_UNIT_LAYERLEVEL" val="1_1_1"/>
  <p:tag name="KSO_WM_TAG_VERSION" val="3.0"/>
  <p:tag name="KSO_WM_BEAUTIFY_FLAG" val="#wm#"/>
  <p:tag name="KSO_WM_UNIT_TEXT_FILL_FORE_SCHEMECOLOR_INDEX_BRIGHTNESS" val="0.25"/>
  <p:tag name="KSO_WM_DIAGRAM_VERSION" val="3"/>
  <p:tag name="KSO_WM_DIAGRAM_COLOR_TRICK" val="1"/>
  <p:tag name="KSO_WM_DIAGRAM_COLOR_TEXT_CAN_REMOVE" val="n"/>
  <p:tag name="KSO_WM_DIAGRAM_GROUP_CODE" val="l1-1"/>
  <p:tag name="KSO_WM_UNIT_PRESET_TEXT" val="单击此处添加文本具体内容，简明扼要地阐述您的观点，以便观者准确地理解您传达的思想。"/>
  <p:tag name="KSO_WM_UNIT_TEXT_FILL_FORE_SCHEMECOLOR_INDEX" val="1"/>
  <p:tag name="KSO_WM_UNIT_TEXT_FILL_TYPE" val="1"/>
  <p:tag name="KSO_WM_DIAGRAM_MAX_ITEMCNT" val="4"/>
  <p:tag name="KSO_WM_DIAGRAM_MIN_ITEMCNT" val="3"/>
  <p:tag name="KSO_WM_DIAGRAM_VIRTUALLY_FRAME" val="{&quot;height&quot;:382.20850617656555,&quot;left&quot;:62.91209218903778,&quot;top&quot;:107.54527559055119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24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3337_1*l_h_a*1_3_1"/>
  <p:tag name="KSO_WM_TEMPLATE_CATEGORY" val="diagram"/>
  <p:tag name="KSO_WM_TEMPLATE_INDEX" val="20233337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PRESET_TEXT" val="添加标题"/>
  <p:tag name="KSO_WM_UNIT_TEXT_FILL_FORE_SCHEMECOLOR_INDEX" val="1"/>
  <p:tag name="KSO_WM_UNIT_TEXT_FILL_TYPE" val="1"/>
  <p:tag name="KSO_WM_DIAGRAM_MAX_ITEMCNT" val="4"/>
  <p:tag name="KSO_WM_DIAGRAM_MIN_ITEMCNT" val="3"/>
  <p:tag name="KSO_WM_DIAGRAM_VIRTUALLY_FRAME" val="{&quot;height&quot;:382.20850617656555,&quot;left&quot;:62.91209218903778,&quot;top&quot;:107.54527559055119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1"/>
  <p:tag name="KSO_WM_UNIT_ID" val="diagram20233337_1*l_h_i*1_3_1"/>
  <p:tag name="KSO_WM_TEMPLATE_CATEGORY" val="diagram"/>
  <p:tag name="KSO_WM_TEMPLATE_INDEX" val="20233337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UNIT_TEXT_FILL_FORE_SCHEMECOLOR_INDEX" val="1"/>
  <p:tag name="KSO_WM_UNIT_TEXT_FILL_TYPE" val="1"/>
  <p:tag name="KSO_WM_DIAGRAM_MAX_ITEMCNT" val="4"/>
  <p:tag name="KSO_WM_DIAGRAM_MIN_ITEMCNT" val="3"/>
  <p:tag name="KSO_WM_DIAGRAM_VIRTUALLY_FRAME" val="{&quot;height&quot;:382.20850617656555,&quot;left&quot;:62.91209218903778,&quot;top&quot;:107.54527559055119,&quot;width&quot;:850.482666015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337_1*l_h_d*1_3_1"/>
  <p:tag name="KSO_WM_TEMPLATE_CATEGORY" val="diagram"/>
  <p:tag name="KSO_WM_TEMPLATE_INDEX" val="20233337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422*799"/>
  <p:tag name="KSO_WM_DIAGRAM_GROUP_CODE" val="l1-1"/>
  <p:tag name="KSO_WM_UNIT_TYPE" val="l_h_d"/>
  <p:tag name="KSO_WM_UNIT_INDEX" val="1_3_1"/>
  <p:tag name="KSO_WM_UNIT_LINE_FORE_SCHEMECOLOR_INDEX" val="13"/>
  <p:tag name="KSO_WM_DIAGRAM_MAX_ITEMCNT" val="4"/>
  <p:tag name="KSO_WM_DIAGRAM_MIN_ITEMCNT" val="3"/>
  <p:tag name="KSO_WM_DIAGRAM_VIRTUALLY_FRAME" val="{&quot;height&quot;:382.20850617656555,&quot;left&quot;:62.91209218903778,&quot;top&quot;:107.54527559055119,&quot;width&quot;:850.482666015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ILL_TYPE" val="2"/>
  <p:tag name="KSO_WM_UNIT_USESOURCEFORMAT_APPLY" val="0"/>
</p:tagLst>
</file>

<file path=ppt/tags/tag24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3337_1*l_h_i*1_1_2"/>
  <p:tag name="KSO_WM_TEMPLATE_CATEGORY" val="diagram"/>
  <p:tag name="KSO_WM_TEMPLATE_INDEX" val="20233337"/>
  <p:tag name="KSO_WM_UNIT_LAYERLEVEL" val="1_1_1"/>
  <p:tag name="KSO_WM_TAG_VERSION" val="3.0"/>
  <p:tag name="KSO_WM_BEAUTIFY_FLAG" val="#wm#"/>
  <p:tag name="KSO_WM_UNIT_LINE_FORE_SCHEMECOLOR_INDEX" val="13"/>
  <p:tag name="KSO_WM_DIAGRAM_MAX_ITEMCNT" val="4"/>
  <p:tag name="KSO_WM_DIAGRAM_MIN_ITEMCNT" val="3"/>
  <p:tag name="KSO_WM_DIAGRAM_VIRTUALLY_FRAME" val="{&quot;height&quot;:382.20850617656555,&quot;left&quot;:62.91209218903778,&quot;top&quot;:107.54527559055119,&quot;width&quot;:850.482666015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699999988079071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ILL_TYPE" val="2"/>
  <p:tag name="KSO_WM_UNIT_USESOURCEFORMAT_APPLY" val="0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3337_1*l_h_i*1_2_2"/>
  <p:tag name="KSO_WM_TEMPLATE_CATEGORY" val="diagram"/>
  <p:tag name="KSO_WM_TEMPLATE_INDEX" val="20233337"/>
  <p:tag name="KSO_WM_UNIT_LAYERLEVEL" val="1_1_1"/>
  <p:tag name="KSO_WM_TAG_VERSION" val="3.0"/>
  <p:tag name="KSO_WM_BEAUTIFY_FLAG" val="#wm#"/>
  <p:tag name="KSO_WM_UNIT_LINE_FORE_SCHEMECOLOR_INDEX" val="13"/>
  <p:tag name="KSO_WM_DIAGRAM_MAX_ITEMCNT" val="4"/>
  <p:tag name="KSO_WM_DIAGRAM_MIN_ITEMCNT" val="3"/>
  <p:tag name="KSO_WM_DIAGRAM_VIRTUALLY_FRAME" val="{&quot;height&quot;:382.20850617656555,&quot;left&quot;:62.91209218903778,&quot;top&quot;:107.54527559055119,&quot;width&quot;:850.482666015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699999988079071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ILL_TYPE" val="2"/>
  <p:tag name="KSO_WM_UNIT_USESOURCEFORMAT_APPLY" val="0"/>
</p:tagLst>
</file>

<file path=ppt/tags/tag25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3337_1*l_h_i*1_3_2"/>
  <p:tag name="KSO_WM_TEMPLATE_CATEGORY" val="diagram"/>
  <p:tag name="KSO_WM_TEMPLATE_INDEX" val="20233337"/>
  <p:tag name="KSO_WM_UNIT_LAYERLEVEL" val="1_1_1"/>
  <p:tag name="KSO_WM_TAG_VERSION" val="3.0"/>
  <p:tag name="KSO_WM_BEAUTIFY_FLAG" val="#wm#"/>
  <p:tag name="KSO_WM_UNIT_LINE_FORE_SCHEMECOLOR_INDEX" val="13"/>
  <p:tag name="KSO_WM_DIAGRAM_MAX_ITEMCNT" val="4"/>
  <p:tag name="KSO_WM_DIAGRAM_MIN_ITEMCNT" val="3"/>
  <p:tag name="KSO_WM_DIAGRAM_VIRTUALLY_FRAME" val="{&quot;height&quot;:382.20850617656555,&quot;left&quot;:62.91209218903778,&quot;top&quot;:107.54527559055119,&quot;width&quot;:850.482666015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699999988079071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ILL_TYPE" val="2"/>
  <p:tag name="KSO_WM_UNIT_USESOURCEFORMAT_APPLY" val="0"/>
</p:tagLst>
</file>

<file path=ppt/tags/tag252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850.483*348.597"/>
  <p:tag name="KSO_WM_SLIDE_POSITION" val="54.8*141.874"/>
  <p:tag name="KSO_WM_SLIDE_LAYOUT" val="a_l"/>
  <p:tag name="KSO_WM_SLIDE_LAYOUT_CNT" val="1_1"/>
  <p:tag name="KSO_WM_SPECIAL_SOURCE" val="bdnull"/>
  <p:tag name="KSO_WM_DIAGRAM_GROUP_CODE" val="l1-1"/>
  <p:tag name="KSO_WM_SLIDE_DIAGTYPE" val="l"/>
  <p:tag name="KSO_WM_TEMPLATE_INDEX" val="20231609"/>
  <p:tag name="KSO_WM_TEMPLATE_SUBCATEGORY" val="0"/>
  <p:tag name="KSO_WM_SLIDE_INDEX" val="1"/>
  <p:tag name="KSO_WM_TAG_VERSION" val="3.0"/>
  <p:tag name="KSO_WM_SLIDE_ID" val="custom20233338_1"/>
  <p:tag name="KSO_WM_SLIDE_ITEM_CNT" val="4"/>
</p:tagLst>
</file>

<file path=ppt/tags/tag253.xml><?xml version="1.0" encoding="utf-8"?>
<p:tagLst xmlns:p="http://schemas.openxmlformats.org/presentationml/2006/main">
  <p:tag name="KSO_WM_UNIT_VALUE" val="952*3384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2484_1*d*1"/>
  <p:tag name="KSO_WM_TEMPLATE_CATEGORY" val="custom"/>
  <p:tag name="KSO_WM_TEMPLATE_INDEX" val="20232484"/>
  <p:tag name="KSO_WM_UNIT_LAYERLEVEL" val="1"/>
  <p:tag name="KSO_WM_TAG_VERSION" val="3.0"/>
  <p:tag name="KSO_WM_BEAUTIFY_FLAG" val="#wm#"/>
  <p:tag name="KSO_WM_DIAGRAM_GROUP_CODE" val="l1-1"/>
  <p:tag name="KSO_WM_UNIT_LINE_FORE_SCHEMECOLOR_INDEX" val="1"/>
  <p:tag name="KSO_WM_UNIT_LINE_FILL_TYPE" val="2"/>
  <p:tag name="KSO_WM_UNIT_USESOURCEFORMAT_APPLY" val="0"/>
</p:tagLst>
</file>

<file path=ppt/tags/tag25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2484_1*i*1"/>
  <p:tag name="KSO_WM_TEMPLATE_CATEGORY" val="custom"/>
  <p:tag name="KSO_WM_TEMPLATE_INDEX" val="20232484"/>
  <p:tag name="KSO_WM_UNIT_LAYERLEVEL" val="1"/>
  <p:tag name="KSO_WM_TAG_VERSION" val="3.0"/>
  <p:tag name="KSO_WM_UNIT_FILL_FORE_SCHEMECOLOR_INDEX" val="2"/>
  <p:tag name="KSO_WM_UNIT_FILL_TYPE" val="1"/>
  <p:tag name="KSO_WM_UNIT_LINE_FORE_SCHEMECOLOR_INDEX" val="5"/>
  <p:tag name="KSO_WM_UNIT_LINE_FILL_TYPE" val="2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25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2484_1*a*1"/>
  <p:tag name="KSO_WM_TEMPLATE_CATEGORY" val="custom"/>
  <p:tag name="KSO_WM_TEMPLATE_INDEX" val="20232484"/>
  <p:tag name="KSO_WM_UNIT_LAYERLEVEL" val="1"/>
  <p:tag name="KSO_WM_TAG_VERSION" val="3.0"/>
  <p:tag name="KSO_WM_BEAUTIFY_FLAG" val="#wm#"/>
  <p:tag name="KSO_WM_UNIT_TEXT_FILL_FORE_SCHEMECOLOR_INDEX_BRIGHTNESS" val="0.15"/>
  <p:tag name="KSO_WM_UNIT_TEXT_FILL_FORE_SCHEMECOLOR_INDEX" val="13"/>
  <p:tag name="KSO_WM_UNIT_TEXT_FILL_TYPE" val="1"/>
  <p:tag name="KSO_WM_DIAGRAM_GROUP_CODE" val="l1-1"/>
  <p:tag name="KSO_WM_UNIT_USESOURCEFORMAT_APPLY" val="0"/>
  <p:tag name="KSO_WM_UNIT_PRESET_TEXT" val="单击此处添加标题"/>
</p:tagLst>
</file>

<file path=ppt/tags/tag25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3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2476_3*l_h_f*1_1_1"/>
  <p:tag name="KSO_WM_TEMPLATE_CATEGORY" val="diagram"/>
  <p:tag name="KSO_WM_TEMPLATE_INDEX" val="20232476"/>
  <p:tag name="KSO_WM_UNIT_LAYERLEVEL" val="1_1_1"/>
  <p:tag name="KSO_WM_TAG_VERSION" val="3.0"/>
  <p:tag name="KSO_WM_BEAUTIFY_FLAG" val="#wm#"/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项正文，请尽量言简意赅的阐述观点，单击此处输入你的项正文。"/>
  <p:tag name="KSO_WM_UNIT_TEXT_FILL_FORE_SCHEMECOLOR_INDEX" val="1"/>
  <p:tag name="KSO_WM_UNIT_TEXT_FILL_TYPE" val="1"/>
  <p:tag name="KSO_WM_UNIT_USESOURCEFORMAT_APPLY" val="0"/>
</p:tagLst>
</file>

<file path=ppt/tags/tag25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4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2476_3*l_h_a*1_1_1"/>
  <p:tag name="KSO_WM_TEMPLATE_CATEGORY" val="diagram"/>
  <p:tag name="KSO_WM_TEMPLATE_INDEX" val="20232476"/>
  <p:tag name="KSO_WM_UNIT_LAYERLEVEL" val="1_1_1"/>
  <p:tag name="KSO_WM_TAG_VERSION" val="3.0"/>
  <p:tag name="KSO_WM_BEAUTIFY_FLAG" val="#wm#"/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项标题"/>
  <p:tag name="KSO_WM_UNIT_TEXT_FILL_FORE_SCHEMECOLOR_INDEX" val="1"/>
  <p:tag name="KSO_WM_UNIT_TEXT_FILL_TYPE" val="1"/>
  <p:tag name="KSO_WM_UNIT_USESOURCEFORMAT_APPLY" val="0"/>
</p:tagLst>
</file>

<file path=ppt/tags/tag25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3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2476_3*l_h_f*1_3_1"/>
  <p:tag name="KSO_WM_TEMPLATE_CATEGORY" val="diagram"/>
  <p:tag name="KSO_WM_TEMPLATE_INDEX" val="20232476"/>
  <p:tag name="KSO_WM_UNIT_LAYERLEVEL" val="1_1_1"/>
  <p:tag name="KSO_WM_TAG_VERSION" val="3.0"/>
  <p:tag name="KSO_WM_BEAUTIFY_FLAG" val="#wm#"/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项正文，请尽量言简意赅的阐述观点，单击此处输入你的项正文。"/>
  <p:tag name="KSO_WM_UNIT_TEXT_FILL_FORE_SCHEMECOLOR_INDEX" val="1"/>
  <p:tag name="KSO_WM_UNIT_TEXT_FILL_TYPE" val="1"/>
  <p:tag name="KSO_WM_UNIT_USESOURCEFORMAT_APPLY" val="0"/>
</p:tagLst>
</file>

<file path=ppt/tags/tag25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4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2476_3*l_h_a*1_3_1"/>
  <p:tag name="KSO_WM_TEMPLATE_CATEGORY" val="diagram"/>
  <p:tag name="KSO_WM_TEMPLATE_INDEX" val="20232476"/>
  <p:tag name="KSO_WM_UNIT_LAYERLEVEL" val="1_1_1"/>
  <p:tag name="KSO_WM_TAG_VERSION" val="3.0"/>
  <p:tag name="KSO_WM_BEAUTIFY_FLAG" val="#wm#"/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项标题"/>
  <p:tag name="KSO_WM_UNIT_TEXT_FILL_FORE_SCHEMECOLOR_INDEX" val="1"/>
  <p:tag name="KSO_WM_UNIT_TEXT_FILL_TYPE" val="1"/>
  <p:tag name="KSO_WM_UNIT_USESOURCEFORMAT_APPLY" val="0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3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2476_3*l_h_f*1_2_1"/>
  <p:tag name="KSO_WM_TEMPLATE_CATEGORY" val="diagram"/>
  <p:tag name="KSO_WM_TEMPLATE_INDEX" val="20232476"/>
  <p:tag name="KSO_WM_UNIT_LAYERLEVEL" val="1_1_1"/>
  <p:tag name="KSO_WM_TAG_VERSION" val="3.0"/>
  <p:tag name="KSO_WM_BEAUTIFY_FLAG" val="#wm#"/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你的项正文，请尽量言简意赅的阐述观点，单击此处输入你的项正文。"/>
  <p:tag name="KSO_WM_UNIT_TEXT_FILL_FORE_SCHEMECOLOR_INDEX" val="1"/>
  <p:tag name="KSO_WM_UNIT_TEXT_FILL_TYPE" val="1"/>
  <p:tag name="KSO_WM_UNIT_USESOURCEFORMAT_APPLY" val="0"/>
</p:tagLst>
</file>

<file path=ppt/tags/tag26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4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2476_3*l_h_a*1_2_1"/>
  <p:tag name="KSO_WM_TEMPLATE_CATEGORY" val="diagram"/>
  <p:tag name="KSO_WM_TEMPLATE_INDEX" val="20232476"/>
  <p:tag name="KSO_WM_UNIT_LAYERLEVEL" val="1_1_1"/>
  <p:tag name="KSO_WM_TAG_VERSION" val="3.0"/>
  <p:tag name="KSO_WM_BEAUTIFY_FLAG" val="#wm#"/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项标题"/>
  <p:tag name="KSO_WM_UNIT_TEXT_FILL_FORE_SCHEMECOLOR_INDEX" val="1"/>
  <p:tag name="KSO_WM_UNIT_TEXT_FILL_TYPE" val="1"/>
  <p:tag name="KSO_WM_UNIT_USESOURCEFORMAT_APPLY" val="0"/>
</p:tagLst>
</file>

<file path=ppt/tags/tag262.xml><?xml version="1.0" encoding="utf-8"?>
<p:tagLst xmlns:p="http://schemas.openxmlformats.org/presentationml/2006/main">
  <p:tag name="KSO_WM_SLIDE_ID" val="custom20232484_1"/>
  <p:tag name="KSO_WM_TEMPLATE_SUBCATEGORY" val="0"/>
  <p:tag name="KSO_WM_TEMPLATE_MASTER_TYPE" val="0"/>
  <p:tag name="KSO_WM_TEMPLATE_COLOR_TYPE" val="0"/>
  <p:tag name="KSO_WM_SLIDE_ITEM_CNT" val="1"/>
  <p:tag name="KSO_WM_SLIDE_INDEX" val="1"/>
  <p:tag name="KSO_WM_TAG_VERSION" val="3.0"/>
  <p:tag name="KSO_WM_BEAUTIFY_FLAG" val="#wm#"/>
  <p:tag name="KSO_WM_TEMPLATE_CATEGORY" val="custom"/>
  <p:tag name="KSO_WM_TEMPLATE_INDEX" val="20231609"/>
  <p:tag name="KSO_WM_SLIDE_TYPE" val="text"/>
  <p:tag name="KSO_WM_SLIDE_SUBTYPE" val="picTxt"/>
  <p:tag name="KSO_WM_SLIDE_SIZE" val="745.9*95.95"/>
  <p:tag name="KSO_WM_SLIDE_POSITION" val="117.125*377.725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159_1*a*1"/>
  <p:tag name="KSO_WM_TEMPLATE_CATEGORY" val="custom"/>
  <p:tag name="KSO_WM_TEMPLATE_INDEX" val="20233159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VALUE" val="29"/>
  <p:tag name="KSO_WM_UNIT_PRESET_TEXT" val="单击此处添加标题"/>
  <p:tag name="KSO_WM_UNIT_TEXT_FILL_FORE_SCHEMECOLOR_INDEX" val="2"/>
  <p:tag name="KSO_WM_UNIT_TEXT_FILL_TYPE" val="1"/>
  <p:tag name="KSO_WM_UNIT_USESOURCEFORMAT_APPLY" val="0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44_2*l_h_f*1_1_1"/>
  <p:tag name="KSO_WM_TEMPLATE_CATEGORY" val="diagram"/>
  <p:tag name="KSO_WM_TEMPLATE_INDEX" val="20233144"/>
  <p:tag name="KSO_WM_UNIT_LAYERLEVEL" val="1_1_1"/>
  <p:tag name="KSO_WM_TAG_VERSION" val="3.0"/>
  <p:tag name="KSO_WM_BEAUTIFY_FLAG" val="#wm#"/>
  <p:tag name="KSO_WM_UNIT_TYPE" val="l_h_f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25,&quot;left&quot;:54.51708661417323,&quot;top&quot;:107.01255905511807,&quot;width&quot;:850.7384251968504}"/>
  <p:tag name="KSO_WM_DIAGRAM_COLOR_MATCH_VALUE" val="{&quot;shape&quot;:{&quot;fill&quot;:{&quot;solid&quot;:{&quot;brightness&quot;:0.6000000238418579,&quot;colorType&quot;:1,&quot;foreColorIndex&quot;:13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UBTYPE" val="a"/>
  <p:tag name="KSO_WM_UNIT_NOCLEAR" val="0"/>
  <p:tag name="KSO_WM_UNIT_VALUE" val="55"/>
  <p:tag name="KSO_WM_UNIT_PRESET_TEXT" val="单击此处输入(您的)智能图形项正文，请尽量言简意赅的阐述观点。"/>
  <p:tag name="KSO_WM_UNIT_FILL_TYPE" val="1"/>
  <p:tag name="KSO_WM_UNIT_FILL_FORE_SCHEMECOLOR_INDEX" val="13"/>
  <p:tag name="KSO_WM_UNIT_FILL_FORE_SCHEMECOLOR_INDEX_BRIGHTNESS" val="0.6"/>
  <p:tag name="KSO_WM_UNIT_TEXT_FILL_FORE_SCHEMECOLOR_INDEX" val="1"/>
  <p:tag name="KSO_WM_UNIT_TEXT_FILL_TYPE" val="1"/>
  <p:tag name="KSO_WM_UNIT_USESOURCEFORMAT_APPLY" val="0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44_2*l_h_a*1_1_1"/>
  <p:tag name="KSO_WM_TEMPLATE_CATEGORY" val="diagram"/>
  <p:tag name="KSO_WM_TEMPLATE_INDEX" val="20233144"/>
  <p:tag name="KSO_WM_UNIT_LAYERLEVEL" val="1_1_1"/>
  <p:tag name="KSO_WM_TAG_VERSION" val="3.0"/>
  <p:tag name="KSO_WM_BEAUTIFY_FLAG" val="#wm#"/>
  <p:tag name="KSO_WM_UNIT_TYPE" val="l_h_a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25,&quot;left&quot;:54.51708661417323,&quot;top&quot;:107.01255905511807,&quot;width&quot;:850.7384251968504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brightness&quot;:-0.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UNIT_NOCLEAR" val="0"/>
  <p:tag name="KSO_WM_UNIT_VALUE" val="12"/>
  <p:tag name="KSO_WM_UNIT_PRESET_TEXT" val="添加标题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SHADOW_SCHEMECOLOR_INDEX" val="5"/>
  <p:tag name="KSO_WM_UNIT_USESOURCEFORMAT_APPLY" val="0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44_2*l_h_f*1_2_1"/>
  <p:tag name="KSO_WM_TEMPLATE_CATEGORY" val="diagram"/>
  <p:tag name="KSO_WM_TEMPLATE_INDEX" val="20233144"/>
  <p:tag name="KSO_WM_UNIT_LAYERLEVEL" val="1_1_1"/>
  <p:tag name="KSO_WM_TAG_VERSION" val="3.0"/>
  <p:tag name="KSO_WM_BEAUTIFY_FLAG" val="#wm#"/>
  <p:tag name="KSO_WM_UNIT_TYPE" val="l_h_f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25,&quot;left&quot;:54.51708661417323,&quot;top&quot;:107.01255905511807,&quot;width&quot;:850.7384251968504}"/>
  <p:tag name="KSO_WM_DIAGRAM_COLOR_MATCH_VALUE" val="{&quot;shape&quot;:{&quot;fill&quot;:{&quot;solid&quot;:{&quot;brightness&quot;:0.6000000238418579,&quot;colorType&quot;:1,&quot;foreColorIndex&quot;:13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UBTYPE" val="a"/>
  <p:tag name="KSO_WM_UNIT_NOCLEAR" val="0"/>
  <p:tag name="KSO_WM_UNIT_VALUE" val="55"/>
  <p:tag name="KSO_WM_UNIT_PRESET_TEXT" val="单击此处输入(您的)智能图形项正文，请尽量言简意赅的阐述观点。"/>
  <p:tag name="KSO_WM_UNIT_FILL_TYPE" val="1"/>
  <p:tag name="KSO_WM_UNIT_FILL_FORE_SCHEMECOLOR_INDEX" val="13"/>
  <p:tag name="KSO_WM_UNIT_FILL_FORE_SCHEMECOLOR_INDEX_BRIGHTNESS" val="0.6"/>
  <p:tag name="KSO_WM_UNIT_TEXT_FILL_FORE_SCHEMECOLOR_INDEX" val="1"/>
  <p:tag name="KSO_WM_UNIT_TEXT_FILL_TYPE" val="1"/>
  <p:tag name="KSO_WM_UNIT_USESOURCEFORMAT_APPLY" val="0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44_2*l_h_a*1_2_1"/>
  <p:tag name="KSO_WM_TEMPLATE_CATEGORY" val="diagram"/>
  <p:tag name="KSO_WM_TEMPLATE_INDEX" val="20233144"/>
  <p:tag name="KSO_WM_UNIT_LAYERLEVEL" val="1_1_1"/>
  <p:tag name="KSO_WM_TAG_VERSION" val="3.0"/>
  <p:tag name="KSO_WM_BEAUTIFY_FLAG" val="#wm#"/>
  <p:tag name="KSO_WM_UNIT_TYPE" val="l_h_a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25,&quot;left&quot;:54.51708661417323,&quot;top&quot;:107.01255905511807,&quot;width&quot;:850.7384251968504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brightness&quot;:-0.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UNIT_NOCLEAR" val="0"/>
  <p:tag name="KSO_WM_UNIT_VALUE" val="12"/>
  <p:tag name="KSO_WM_UNIT_PRESET_TEXT" val="添加标题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SHADOW_SCHEMECOLOR_INDEX" val="5"/>
  <p:tag name="KSO_WM_UNIT_USESOURCEFORMAT_APPLY" val="0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44_2*l_h_d*1_2_1"/>
  <p:tag name="KSO_WM_TEMPLATE_CATEGORY" val="diagram"/>
  <p:tag name="KSO_WM_TEMPLATE_INDEX" val="20233144"/>
  <p:tag name="KSO_WM_UNIT_LAYERLEVEL" val="1_1_1"/>
  <p:tag name="KSO_WM_TAG_VERSION" val="3.0"/>
  <p:tag name="KSO_WM_BEAUTIFY_FLAG" val="#wm#"/>
  <p:tag name="KSO_WM_UNIT_VALUE" val="550*550"/>
  <p:tag name="KSO_WM_UNIT_TYPE" val="l_h_d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25,&quot;left&quot;:54.51708661417323,&quot;top&quot;:107.01255905511807,&quot;width&quot;:850.7384251968504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44_2*l_h_f*1_3_1"/>
  <p:tag name="KSO_WM_TEMPLATE_CATEGORY" val="diagram"/>
  <p:tag name="KSO_WM_TEMPLATE_INDEX" val="20233144"/>
  <p:tag name="KSO_WM_UNIT_LAYERLEVEL" val="1_1_1"/>
  <p:tag name="KSO_WM_TAG_VERSION" val="3.0"/>
  <p:tag name="KSO_WM_BEAUTIFY_FLAG" val="#wm#"/>
  <p:tag name="KSO_WM_UNIT_TYPE" val="l_h_f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25,&quot;left&quot;:54.51708661417323,&quot;top&quot;:107.01255905511807,&quot;width&quot;:850.7384251968504}"/>
  <p:tag name="KSO_WM_DIAGRAM_COLOR_MATCH_VALUE" val="{&quot;shape&quot;:{&quot;fill&quot;:{&quot;solid&quot;:{&quot;brightness&quot;:0.6000000238418579,&quot;colorType&quot;:1,&quot;foreColorIndex&quot;:13,&quot;transparency&quot;:0.80000001192092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SUBTYPE" val="a"/>
  <p:tag name="KSO_WM_UNIT_NOCLEAR" val="0"/>
  <p:tag name="KSO_WM_UNIT_PRESET_TEXT" val="单击此处输入(您的)智能图形项正文，请尽量言简意赅的阐述观点。"/>
  <p:tag name="KSO_WM_UNIT_FILL_TYPE" val="1"/>
  <p:tag name="KSO_WM_UNIT_FILL_FORE_SCHEMECOLOR_INDEX" val="13"/>
  <p:tag name="KSO_WM_UNIT_FILL_FORE_SCHEMECOLOR_INDEX_BRIGHTNESS" val="0.6"/>
  <p:tag name="KSO_WM_UNIT_TEXT_FILL_FORE_SCHEMECOLOR_INDEX" val="1"/>
  <p:tag name="KSO_WM_UNIT_TEXT_FILL_TYPE" val="1"/>
  <p:tag name="KSO_WM_UNIT_USESOURCEFORMAT_APPLY" val="0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44_2*l_h_a*1_3_1"/>
  <p:tag name="KSO_WM_TEMPLATE_CATEGORY" val="diagram"/>
  <p:tag name="KSO_WM_TEMPLATE_INDEX" val="20233144"/>
  <p:tag name="KSO_WM_UNIT_LAYERLEVEL" val="1_1_1"/>
  <p:tag name="KSO_WM_TAG_VERSION" val="3.0"/>
  <p:tag name="KSO_WM_BEAUTIFY_FLAG" val="#wm#"/>
  <p:tag name="KSO_WM_UNIT_TYPE" val="l_h_a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25,&quot;left&quot;:54.51708661417323,&quot;top&quot;:107.01255905511807,&quot;width&quot;:850.7384251968504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brightness&quot;:-0.5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UNIT_NOCLEAR" val="0"/>
  <p:tag name="KSO_WM_UNIT_VALUE" val="12"/>
  <p:tag name="KSO_WM_UNIT_PRESET_TEXT" val="添加标题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SHADOW_SCHEMECOLOR_INDEX" val="5"/>
  <p:tag name="KSO_WM_UNIT_USESOURCEFORMAT_APPLY" val="0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44_2*l_h_d*1_3_1"/>
  <p:tag name="KSO_WM_TEMPLATE_CATEGORY" val="diagram"/>
  <p:tag name="KSO_WM_TEMPLATE_INDEX" val="20233144"/>
  <p:tag name="KSO_WM_UNIT_LAYERLEVEL" val="1_1_1"/>
  <p:tag name="KSO_WM_TAG_VERSION" val="3.0"/>
  <p:tag name="KSO_WM_BEAUTIFY_FLAG" val="#wm#"/>
  <p:tag name="KSO_WM_UNIT_VALUE" val="550*550"/>
  <p:tag name="KSO_WM_UNIT_TYPE" val="l_h_d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25,&quot;left&quot;:54.51708661417323,&quot;top&quot;:107.01255905511807,&quot;width&quot;:850.7384251968504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44_2*l_h_d*1_1_1"/>
  <p:tag name="KSO_WM_TEMPLATE_CATEGORY" val="diagram"/>
  <p:tag name="KSO_WM_TEMPLATE_INDEX" val="20233144"/>
  <p:tag name="KSO_WM_UNIT_LAYERLEVEL" val="1_1_1"/>
  <p:tag name="KSO_WM_TAG_VERSION" val="3.0"/>
  <p:tag name="KSO_WM_BEAUTIFY_FLAG" val="#wm#"/>
  <p:tag name="KSO_WM_UNIT_VALUE" val="550*550"/>
  <p:tag name="KSO_WM_UNIT_TYPE" val="l_h_d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25,&quot;left&quot;:54.51708661417323,&quot;top&quot;:107.01255905511807,&quot;width&quot;:850.7384251968504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73.xml><?xml version="1.0" encoding="utf-8"?>
<p:tagLst xmlns:p="http://schemas.openxmlformats.org/presentationml/2006/main">
  <p:tag name="KSO_WM_SLIDE_ID" val="custom20233159_1"/>
  <p:tag name="KSO_WM_TEMPLATE_SUBCATEGORY" val="0"/>
  <p:tag name="KSO_WM_TEMPLATE_MASTER_TYPE" val="0"/>
  <p:tag name="KSO_WM_TEMPLATE_COLOR_TYPE" val="0"/>
  <p:tag name="KSO_WM_SLIDE_ITEM_CNT" val="4"/>
  <p:tag name="KSO_WM_SLIDE_INDEX" val="1"/>
  <p:tag name="KSO_WM_TAG_VERSION" val="3.0"/>
  <p:tag name="KSO_WM_BEAUTIFY_FLAG" val="#wm#"/>
  <p:tag name="KSO_WM_TEMPLATE_CATEGORY" val="custom"/>
  <p:tag name="KSO_WM_TEMPLATE_INDEX" val="20231609"/>
  <p:tag name="KSO_WM_SLIDE_TYPE" val="text"/>
  <p:tag name="KSO_WM_SLIDE_SUBTYPE" val="diag"/>
  <p:tag name="KSO_WM_SLIDE_SIZE" val="850.267*388.25"/>
  <p:tag name="KSO_WM_SLIDE_POSITION" val="54.75*10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7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1936"/>
  <p:tag name="KSO_WM_UNIT_ID" val="custom20231936_1*a*1"/>
  <p:tag name="KSO_WM_UNIT_USESOURCEFORMAT_APPLY" val="0"/>
  <p:tag name="KSO_WM_UNIT_PRESET_TEXT" val="单击此处添加标题"/>
  <p:tag name="KSO_WM_UNIT_TEXT_FILL_FORE_SCHEMECOLOR_INDEX" val="2"/>
  <p:tag name="KSO_WM_UNIT_TEXT_FILL_TYPE" val="1"/>
</p:tagLst>
</file>

<file path=ppt/tags/tag27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1973_2*l_h_i*1_1_2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left&quot;:53.77496062992126,&quot;top&quot;:172.02480925312184,&quot;width&quot;:850.4}"/>
  <p:tag name="KSO_WM_DIAGRAM_COLOR_MATCH_VALUE" val="{&quot;shape&quot;:{&quot;fill&quot;:{&quot;solid&quot;:{&quot;brightness&quot;:0.6000000238418579,&quot;colorType&quot;:1,&quot;foreColorIndex&quot;:13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3"/>
  <p:tag name="KSO_WM_UNIT_FILL_FORE_SCHEMECOLOR_INDEX_BRIGHTNESS" val="0.6"/>
  <p:tag name="KSO_WM_UNIT_TEXT_FILL_FORE_SCHEMECOLOR_INDEX" val="14"/>
  <p:tag name="KSO_WM_UNIT_TEXT_FILL_TYPE" val="1"/>
  <p:tag name="KSO_WM_UNIT_USESOURCEFORMAT_APPLY" val="0"/>
</p:tagLst>
</file>

<file path=ppt/tags/tag27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973_2*l_h_f*1_1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left&quot;:53.77496062992126,&quot;top&quot;:172.02480925312184,&quot;width&quot;:850.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52"/>
  <p:tag name="KSO_WM_UNIT_TEXT_FILL_FORE_SCHEMECOLOR_INDEX" val="1"/>
  <p:tag name="KSO_WM_UNIT_TEXT_FILL_TYPE" val="1"/>
  <p:tag name="KSO_WM_UNIT_PRESET_TEXT" val="单击此处添加文本具体内容，简明扼要地阐述您的观点。根据需要可酌情增减文字，单击此处添加文本具体内容"/>
  <p:tag name="KSO_WM_UNIT_USESOURCEFORMAT_APPLY" val="0"/>
</p:tagLst>
</file>

<file path=ppt/tags/tag27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1973_2*l_h_i*1_1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left&quot;:53.77496062992126,&quot;top&quot;:172.02480925312184,&quot;width&quot;:850.4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PRESET_TEXT" val="01"/>
  <p:tag name="KSO_WM_UNIT_USESOURCEFORMAT_APPLY" val="0"/>
</p:tagLst>
</file>

<file path=ppt/tags/tag27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1973_2*l_h_a*1_1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left&quot;:53.77496062992126,&quot;top&quot;:172.02480925312184,&quot;width&quot;:850.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10"/>
  <p:tag name="KSO_WM_UNIT_TEXT_FILL_FORE_SCHEMECOLOR_INDEX" val="1"/>
  <p:tag name="KSO_WM_UNIT_TEXT_FILL_TYPE" val="1"/>
  <p:tag name="KSO_WM_UNIT_PRESET_TEXT" val="添加标题"/>
  <p:tag name="KSO_WM_UNIT_USESOURCEFORMAT_APPLY" val="0"/>
</p:tagLst>
</file>

<file path=ppt/tags/tag27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1973_2*l_h_i*1_2_2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left&quot;:53.77496062992126,&quot;top&quot;:172.02480925312184,&quot;width&quot;:850.4}"/>
  <p:tag name="KSO_WM_DIAGRAM_COLOR_MATCH_VALUE" val="{&quot;shape&quot;:{&quot;fill&quot;:{&quot;solid&quot;:{&quot;brightness&quot;:0.6000000238418579,&quot;colorType&quot;:1,&quot;foreColorIndex&quot;:13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3"/>
  <p:tag name="KSO_WM_UNIT_FILL_FORE_SCHEMECOLOR_INDEX_BRIGHTNESS" val="0.6"/>
  <p:tag name="KSO_WM_UNIT_TEXT_FILL_FORE_SCHEMECOLOR_INDEX" val="14"/>
  <p:tag name="KSO_WM_UNIT_TEXT_FILL_TYPE" val="1"/>
  <p:tag name="KSO_WM_UNIT_USESOURCEFORMAT_APPLY" val="0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1973_2*l_h_f*1_2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left&quot;:53.77496062992126,&quot;top&quot;:172.02480925312184,&quot;width&quot;:850.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添加文本具体内容，简明扼要地阐述您的观点。根据需要可酌情增减文字，单击此处添加文本具体内容"/>
  <p:tag name="KSO_WM_UNIT_USESOURCEFORMAT_APPLY" val="0"/>
</p:tagLst>
</file>

<file path=ppt/tags/tag28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1973_2*l_h_i*1_2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left&quot;:53.77496062992126,&quot;top&quot;:172.02480925312184,&quot;width&quot;:850.4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PRESET_TEXT" val="02"/>
  <p:tag name="KSO_WM_UNIT_USESOURCEFORMAT_APPLY" val="0"/>
</p:tagLst>
</file>

<file path=ppt/tags/tag28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1973_2*l_h_a*1_2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left&quot;:53.77496062992126,&quot;top&quot;:172.02480925312184,&quot;width&quot;:850.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10"/>
  <p:tag name="KSO_WM_UNIT_TEXT_FILL_FORE_SCHEMECOLOR_INDEX" val="1"/>
  <p:tag name="KSO_WM_UNIT_TEXT_FILL_TYPE" val="1"/>
  <p:tag name="KSO_WM_UNIT_PRESET_TEXT" val="添加标题"/>
  <p:tag name="KSO_WM_UNIT_USESOURCEFORMAT_APPLY" val="0"/>
</p:tagLst>
</file>

<file path=ppt/tags/tag28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1973_2*l_h_i*1_3_2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left&quot;:53.77496062992126,&quot;top&quot;:172.02480925312184,&quot;width&quot;:850.4}"/>
  <p:tag name="KSO_WM_DIAGRAM_COLOR_MATCH_VALUE" val="{&quot;shape&quot;:{&quot;fill&quot;:{&quot;solid&quot;:{&quot;brightness&quot;:0.6000000238418579,&quot;colorType&quot;:1,&quot;foreColorIndex&quot;:13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3"/>
  <p:tag name="KSO_WM_UNIT_FILL_FORE_SCHEMECOLOR_INDEX_BRIGHTNESS" val="0.6"/>
  <p:tag name="KSO_WM_UNIT_TEXT_FILL_FORE_SCHEMECOLOR_INDEX" val="14"/>
  <p:tag name="KSO_WM_UNIT_TEXT_FILL_TYPE" val="1"/>
  <p:tag name="KSO_WM_UNIT_USESOURCEFORMAT_APPLY" val="0"/>
</p:tagLst>
</file>

<file path=ppt/tags/tag28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1973_2*l_h_f*1_3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left&quot;:53.77496062992126,&quot;top&quot;:172.02480925312184,&quot;width&quot;:850.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添加文本具体内容，简明扼要地阐述您的观点。根据需要可酌情增减文字，单击此处添加文本具体内容"/>
  <p:tag name="KSO_WM_UNIT_USESOURCEFORMAT_APPLY" val="0"/>
</p:tagLst>
</file>

<file path=ppt/tags/tag28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1973_2*l_h_i*1_3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left&quot;:53.77496062992126,&quot;top&quot;:172.02480925312184,&quot;width&quot;:850.4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PRESET_TEXT" val="03"/>
  <p:tag name="KSO_WM_UNIT_USESOURCEFORMAT_APPLY" val="0"/>
</p:tagLst>
</file>

<file path=ppt/tags/tag28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31973_2*l_h_i*1_1_3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left&quot;:53.77496062992126,&quot;top&quot;:172.02480925312184,&quot;width&quot;:850.4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USESOURCEFORMAT_APPLY" val="0"/>
</p:tagLst>
</file>

<file path=ppt/tags/tag28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31973_2*l_h_i*1_2_3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left&quot;:53.77496062992126,&quot;top&quot;:172.02480925312184,&quot;width&quot;:850.4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USESOURCEFORMAT_APPLY" val="0"/>
</p:tagLst>
</file>

<file path=ppt/tags/tag28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231973_2*l_h_i*1_3_3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left&quot;:53.77496062992126,&quot;top&quot;:172.02480925312184,&quot;width&quot;:850.4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USESOURCEFORMAT_APPLY" val="0"/>
</p:tagLst>
</file>

<file path=ppt/tags/tag28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1973_2*l_h_a*1_3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26.54998779296875,&quot;left&quot;:53.77496062992126,&quot;top&quot;:172.02480925312184,&quot;width&quot;:850.4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10"/>
  <p:tag name="KSO_WM_UNIT_TEXT_FILL_FORE_SCHEMECOLOR_INDEX" val="1"/>
  <p:tag name="KSO_WM_UNIT_TEXT_FILL_TYPE" val="1"/>
  <p:tag name="KSO_WM_UNIT_PRESET_TEXT" val="添加标题"/>
  <p:tag name="KSO_WM_UNIT_USESOURCEFORMAT_APPLY" val="0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TEMPLATE_MASTER_TYPE" val="0"/>
  <p:tag name="KSO_WM_TEMPLATE_COLOR_TYPE" val="0"/>
  <p:tag name="KSO_WM_SLIDE_TYPE" val="text"/>
  <p:tag name="KSO_WM_SLIDE_SUBTYPE" val="diag"/>
  <p:tag name="KSO_WM_SLIDE_SIZE" val="850.35*326.55"/>
  <p:tag name="KSO_WM_SLIDE_POSITION" val="53.775*172.025"/>
  <p:tag name="KSO_WM_DIAGRAM_GROUP_CODE" val="l1-1"/>
  <p:tag name="KSO_WM_SLIDE_DIAGTYPE" val="l"/>
  <p:tag name="KSO_WM_BEAUTIFY_FLAG" val="#wm#"/>
  <p:tag name="KSO_WM_TEMPLATE_CATEGORY" val="custom"/>
  <p:tag name="KSO_WM_SLIDE_LAYOUT" val="a_l"/>
  <p:tag name="KSO_WM_SLIDE_LAYOUT_CNT" val="1_1"/>
  <p:tag name="KSO_WM_SPECIAL_SOURCE" val="bdnull"/>
  <p:tag name="KSO_WM_TEMPLATE_INDEX" val="20231609"/>
  <p:tag name="KSO_WM_TEMPLATE_SUBCATEGORY" val="0"/>
  <p:tag name="KSO_WM_SLIDE_INDEX" val="1"/>
  <p:tag name="KSO_WM_TAG_VERSION" val="3.0"/>
  <p:tag name="KSO_WM_SLIDE_ID" val="custom20231936_1"/>
  <p:tag name="KSO_WM_SLIDE_ITEM_CNT" val="2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3160_1*a*1"/>
  <p:tag name="KSO_WM_TEMPLATE_CATEGORY" val="custom"/>
  <p:tag name="KSO_WM_TEMPLATE_INDEX" val="20233160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29"/>
  <p:tag name="KSO_WM_UNIT_TYPE" val="a"/>
  <p:tag name="KSO_WM_UNIT_INDEX" val="1"/>
  <p:tag name="KSO_WM_UNIT_PRESET_TEXT" val="单击此处添加标题"/>
  <p:tag name="KSO_WM_UNIT_TEXT_FILL_FORE_SCHEMECOLOR_INDEX" val="2"/>
  <p:tag name="KSO_WM_UNIT_TEXT_FILL_TYPE" val="1"/>
  <p:tag name="KSO_WM_UNIT_USESOURCEFORMAT_APPLY" val="0"/>
</p:tagLst>
</file>

<file path=ppt/tags/tag292.xml><?xml version="1.0" encoding="utf-8"?>
<p:tagLst xmlns:p="http://schemas.openxmlformats.org/presentationml/2006/main">
  <p:tag name="KSO_WM_UNIT_VALUE" val="414*45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3143_2*l_h_d*1_1_1"/>
  <p:tag name="KSO_WM_TEMPLATE_CATEGORY" val="diagram"/>
  <p:tag name="KSO_WM_TEMPLATE_INDEX" val="2023314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91.50881958007807,&quot;left&quot;:79.96752426027315,&quot;top&quot;:115.8800783989373,&quot;width&quot;:800.4099121093749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349999994039535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BEAUTIFY_FLAG" val="#wm#"/>
  <p:tag name="KSO_WM_UNIT_LINE_FORE_SCHEMECOLOR_INDEX" val="5"/>
  <p:tag name="KSO_WM_UNIT_LINE_FILL_TYPE" val="2"/>
  <p:tag name="KSO_WM_UNIT_USESOURCEFORMAT_APPLY" val="0"/>
</p:tagLst>
</file>

<file path=ppt/tags/tag293.xml><?xml version="1.0" encoding="utf-8"?>
<p:tagLst xmlns:p="http://schemas.openxmlformats.org/presentationml/2006/main">
  <p:tag name="KSO_WM_UNIT_VALUE" val="414*45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3143_2*l_h_d*1_2_1"/>
  <p:tag name="KSO_WM_TEMPLATE_CATEGORY" val="diagram"/>
  <p:tag name="KSO_WM_TEMPLATE_INDEX" val="2023314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91.50881958007807,&quot;left&quot;:79.96752426027315,&quot;top&quot;:115.8800783989373,&quot;width&quot;:800.4099121093749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349999994039535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BEAUTIFY_FLAG" val="#wm#"/>
  <p:tag name="KSO_WM_UNIT_LINE_FORE_SCHEMECOLOR_INDEX" val="5"/>
  <p:tag name="KSO_WM_UNIT_LINE_FILL_TYPE" val="2"/>
  <p:tag name="KSO_WM_UNIT_USESOURCEFORMAT_APPLY" val="0"/>
</p:tagLst>
</file>

<file path=ppt/tags/tag294.xml><?xml version="1.0" encoding="utf-8"?>
<p:tagLst xmlns:p="http://schemas.openxmlformats.org/presentationml/2006/main">
  <p:tag name="KSO_WM_UNIT_VALUE" val="414*45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3143_2*l_h_d*1_3_1"/>
  <p:tag name="KSO_WM_TEMPLATE_CATEGORY" val="diagram"/>
  <p:tag name="KSO_WM_TEMPLATE_INDEX" val="2023314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91.50881958007807,&quot;left&quot;:79.96752426027315,&quot;top&quot;:115.8800783989373,&quot;width&quot;:800.4099121093749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349999994039535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BEAUTIFY_FLAG" val="#wm#"/>
  <p:tag name="KSO_WM_UNIT_LINE_FORE_SCHEMECOLOR_INDEX" val="5"/>
  <p:tag name="KSO_WM_UNIT_LINE_FILL_TYPE" val="2"/>
  <p:tag name="KSO_WM_UNIT_USESOURCEFORMAT_APPLY" val="0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3143_2*l_h_a*1_2_1"/>
  <p:tag name="KSO_WM_TEMPLATE_CATEGORY" val="diagram"/>
  <p:tag name="KSO_WM_TEMPLATE_INDEX" val="2023314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DIAGRAM_MAX_ITEMCNT" val="5"/>
  <p:tag name="KSO_WM_DIAGRAM_MIN_ITEMCNT" val="2"/>
  <p:tag name="KSO_WM_DIAGRAM_VIRTUALLY_FRAME" val="{&quot;height&quot;:391.50881958007807,&quot;left&quot;:79.96752426027315,&quot;top&quot;:115.8800783989373,&quot;width&quot;:800.409912109374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  <p:tag name="KSO_WM_BEAUTIFY_FLAG" val="#wm#"/>
  <p:tag name="KSO_WM_UNIT_VALUE" val="26"/>
  <p:tag name="KSO_WM_UNIT_PRESET_TEXT" val="单击此处添加标题"/>
  <p:tag name="KSO_WM_UNIT_FILL_TYPE" val="3"/>
  <p:tag name="KSO_WM_UNIT_TEXT_FILL_FORE_SCHEMECOLOR_INDEX" val="1"/>
  <p:tag name="KSO_WM_UNIT_TEXT_FILL_TYPE" val="1"/>
  <p:tag name="KSO_WM_UNIT_USESOURCEFORMAT_APPLY" val="0"/>
</p:tagLst>
</file>

<file path=ppt/tags/tag296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3143_2*l_h_f*1_2_1"/>
  <p:tag name="KSO_WM_TEMPLATE_CATEGORY" val="diagram"/>
  <p:tag name="KSO_WM_TEMPLATE_INDEX" val="2023314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91.50881958007807,&quot;left&quot;:79.96752426027315,&quot;top&quot;:115.8800783989373,&quot;width&quot;:800.409912109374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  <p:tag name="KSO_WM_BEAUTIFY_FLAG" val="#wm#"/>
  <p:tag name="KSO_WM_UNIT_VALUE" val="51"/>
  <p:tag name="KSO_WM_UNIT_PRESET_TEXT" val="单击此处添加文本，简明扼要地阐述观点。根据需要可酌情增减文字"/>
  <p:tag name="KSO_WM_UNIT_TEXT_FILL_FORE_SCHEMECOLOR_INDEX" val="1"/>
  <p:tag name="KSO_WM_UNIT_TEXT_FILL_TYPE" val="1"/>
  <p:tag name="KSO_WM_UNIT_USESOURCEFORMAT_APPLY" val="0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43_2*l_h_i*1_2_1"/>
  <p:tag name="KSO_WM_TEMPLATE_CATEGORY" val="diagram"/>
  <p:tag name="KSO_WM_TEMPLATE_INDEX" val="20233143"/>
  <p:tag name="KSO_WM_UNIT_LAYERLEVEL" val="1_1_1"/>
  <p:tag name="KSO_WM_TAG_VERSION" val="3.0"/>
  <p:tag name="KSO_WM_BEAUTIFY_FLAG" val="#wm#"/>
  <p:tag name="KSO_WM_UNIT_TYPE" val="l_h_i"/>
  <p:tag name="KSO_WM_UNIT_INDEX" val="1_2_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91.50881958007807,&quot;left&quot;:79.96752426027315,&quot;top&quot;:115.8800783989373,&quot;width&quot;:800.4099121093749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349999994039535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USESOURCEFORMAT_APPLY" val="0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3143_2*l_h_a*1_1_1"/>
  <p:tag name="KSO_WM_TEMPLATE_CATEGORY" val="diagram"/>
  <p:tag name="KSO_WM_TEMPLATE_INDEX" val="2023314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DIAGRAM_MAX_ITEMCNT" val="5"/>
  <p:tag name="KSO_WM_DIAGRAM_MIN_ITEMCNT" val="2"/>
  <p:tag name="KSO_WM_DIAGRAM_VIRTUALLY_FRAME" val="{&quot;height&quot;:391.50881958007807,&quot;left&quot;:79.96752426027315,&quot;top&quot;:115.8800783989373,&quot;width&quot;:800.409912109374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  <p:tag name="KSO_WM_BEAUTIFY_FLAG" val="#wm#"/>
  <p:tag name="KSO_WM_UNIT_VALUE" val="24"/>
  <p:tag name="KSO_WM_UNIT_PRESET_TEXT" val="单击此处添加标题"/>
  <p:tag name="KSO_WM_UNIT_FILL_TYPE" val="3"/>
  <p:tag name="KSO_WM_UNIT_TEXT_FILL_FORE_SCHEMECOLOR_INDEX" val="1"/>
  <p:tag name="KSO_WM_UNIT_TEXT_FILL_TYPE" val="1"/>
  <p:tag name="KSO_WM_UNIT_USESOURCEFORMAT_APPLY" val="0"/>
</p:tagLst>
</file>

<file path=ppt/tags/tag299.xml><?xml version="1.0" encoding="utf-8"?>
<p:tagLst xmlns:p="http://schemas.openxmlformats.org/presentationml/2006/main">
  <p:tag name="KSO_WM_UNIT_SUBTYPE" val="a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3143_2*l_h_f*1_1_1"/>
  <p:tag name="KSO_WM_TEMPLATE_CATEGORY" val="diagram"/>
  <p:tag name="KSO_WM_TEMPLATE_INDEX" val="2023314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91.50881958007807,&quot;left&quot;:79.96752426027315,&quot;top&quot;:115.8800783989373,&quot;width&quot;:800.409912109374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  <p:tag name="KSO_WM_BEAUTIFY_FLAG" val="#wm#"/>
  <p:tag name="KSO_WM_UNIT_PRESET_TEXT" val="单击此处添加文本，简明扼要地阐述观点。根据需要可酌情增减文字"/>
  <p:tag name="KSO_WM_UNIT_TEXT_FILL_FORE_SCHEMECOLOR_INDEX" val="1"/>
  <p:tag name="KSO_WM_UNIT_TEXT_FILL_TYPE" val="1"/>
  <p:tag name="KSO_WM_UNIT_USESOURCEFORMAT_APPLY" val="0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3143_2*l_h_a*1_3_1"/>
  <p:tag name="KSO_WM_TEMPLATE_CATEGORY" val="diagram"/>
  <p:tag name="KSO_WM_TEMPLATE_INDEX" val="2023314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DIAGRAM_MAX_ITEMCNT" val="5"/>
  <p:tag name="KSO_WM_DIAGRAM_MIN_ITEMCNT" val="2"/>
  <p:tag name="KSO_WM_DIAGRAM_VIRTUALLY_FRAME" val="{&quot;height&quot;:391.50881958007807,&quot;left&quot;:79.96752426027315,&quot;top&quot;:115.8800783989373,&quot;width&quot;:800.409912109374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  <p:tag name="KSO_WM_BEAUTIFY_FLAG" val="#wm#"/>
  <p:tag name="KSO_WM_UNIT_VALUE" val="24"/>
  <p:tag name="KSO_WM_UNIT_PRESET_TEXT" val="单击此处添加标题"/>
  <p:tag name="KSO_WM_UNIT_FILL_TYPE" val="3"/>
  <p:tag name="KSO_WM_UNIT_TEXT_FILL_FORE_SCHEMECOLOR_INDEX" val="1"/>
  <p:tag name="KSO_WM_UNIT_TEXT_FILL_TYPE" val="1"/>
  <p:tag name="KSO_WM_UNIT_USESOURCEFORMAT_APPLY" val="0"/>
</p:tagLst>
</file>

<file path=ppt/tags/tag301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3143_2*l_h_f*1_3_1"/>
  <p:tag name="KSO_WM_TEMPLATE_CATEGORY" val="diagram"/>
  <p:tag name="KSO_WM_TEMPLATE_INDEX" val="20233143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91.50881958007807,&quot;left&quot;:79.96752426027315,&quot;top&quot;:115.8800783989373,&quot;width&quot;:800.409912109374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  <p:tag name="KSO_WM_BEAUTIFY_FLAG" val="#wm#"/>
  <p:tag name="KSO_WM_UNIT_VALUE" val="51"/>
  <p:tag name="KSO_WM_UNIT_PRESET_TEXT" val="单击此处添加文本，简明扼要地阐述观点。根据需要可酌情增减文字"/>
  <p:tag name="KSO_WM_UNIT_TEXT_FILL_FORE_SCHEMECOLOR_INDEX" val="1"/>
  <p:tag name="KSO_WM_UNIT_TEXT_FILL_TYPE" val="1"/>
  <p:tag name="KSO_WM_UNIT_USESOURCEFORMAT_APPLY" val="0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43_2*l_h_i*1_1_1"/>
  <p:tag name="KSO_WM_TEMPLATE_CATEGORY" val="diagram"/>
  <p:tag name="KSO_WM_TEMPLATE_INDEX" val="20233143"/>
  <p:tag name="KSO_WM_UNIT_LAYERLEVEL" val="1_1_1"/>
  <p:tag name="KSO_WM_TAG_VERSION" val="3.0"/>
  <p:tag name="KSO_WM_BEAUTIFY_FLAG" val="#wm#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91.50881958007807,&quot;left&quot;:79.96752426027315,&quot;top&quot;:115.8800783989373,&quot;width&quot;:800.4099121093749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349999994039535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USESOURCEFORMAT_APPLY" val="0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143_2*l_h_i*1_3_1"/>
  <p:tag name="KSO_WM_TEMPLATE_CATEGORY" val="diagram"/>
  <p:tag name="KSO_WM_TEMPLATE_INDEX" val="20233143"/>
  <p:tag name="KSO_WM_UNIT_LAYERLEVEL" val="1_1_1"/>
  <p:tag name="KSO_WM_TAG_VERSION" val="3.0"/>
  <p:tag name="KSO_WM_BEAUTIFY_FLAG" val="#wm#"/>
  <p:tag name="KSO_WM_UNIT_TYPE" val="l_h_i"/>
  <p:tag name="KSO_WM_UNIT_INDEX" val="1_3_1"/>
  <p:tag name="KSO_WM_DIAGRAM_VERSION" val="3"/>
  <p:tag name="KSO_WM_DIAGRAM_COLOR_TRICK" val="1"/>
  <p:tag name="KSO_WM_DIAGRAM_COLOR_TEXT_CAN_REMOVE" val="n"/>
  <p:tag name="KSO_WM_DIAGRAM_MAX_ITEMCNT" val="5"/>
  <p:tag name="KSO_WM_DIAGRAM_MIN_ITEMCNT" val="2"/>
  <p:tag name="KSO_WM_DIAGRAM_VIRTUALLY_FRAME" val="{&quot;height&quot;:391.50881958007807,&quot;left&quot;:79.96752426027315,&quot;top&quot;:115.8800783989373,&quot;width&quot;:800.4099121093749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349999994039535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ILL_TYPE" val="2"/>
  <p:tag name="KSO_WM_UNIT_USESOURCEFORMAT_APPLY" val="0"/>
</p:tagLst>
</file>

<file path=ppt/tags/tag304.xml><?xml version="1.0" encoding="utf-8"?>
<p:tagLst xmlns:p="http://schemas.openxmlformats.org/presentationml/2006/main">
  <p:tag name="KSO_WM_BEAUTIFY_FLAG" val="#wm#"/>
  <p:tag name="KSO_WM_TEMPLATE_CATEGORY" val="custom"/>
  <p:tag name="KSO_WM_TEMPLATE_INDEX" val="20231609"/>
  <p:tag name="KSO_WM_SLIDE_ID" val="custom20233160_1"/>
  <p:tag name="KSO_WM_TEMPLATE_SUBCATEGORY" val="0"/>
  <p:tag name="KSO_WM_TEMPLATE_MASTER_TYPE" val="0"/>
  <p:tag name="KSO_WM_TEMPLATE_COLOR_TYPE" val="0"/>
  <p:tag name="KSO_WM_SLIDE_ITEM_CNT" val="4"/>
  <p:tag name="KSO_WM_SLIDE_INDEX" val="1"/>
  <p:tag name="KSO_WM_DIAGRAM_GROUP_CODE" val="l1-1"/>
  <p:tag name="KSO_WM_SLIDE_DIAGTYPE" val="l"/>
  <p:tag name="KSO_WM_TAG_VERSION" val="3.0"/>
  <p:tag name="KSO_WM_SLIDE_LAYOUT" val="a_l"/>
  <p:tag name="KSO_WM_SLIDE_LAYOUT_CNT" val="1_1"/>
  <p:tag name="KSO_WM_SLIDE_TYPE" val="text"/>
  <p:tag name="KSO_WM_SLIDE_SUBTYPE" val="picTxt"/>
  <p:tag name="KSO_WM_SLIDE_SIZE" val="759.375*370.283"/>
  <p:tag name="KSO_WM_SLIDE_POSITION" val="100.5*127.023"/>
</p:tagLst>
</file>

<file path=ppt/tags/tag30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1804"/>
  <p:tag name="KSO_WM_UNIT_ID" val="custom20231804_1*a*1"/>
  <p:tag name="KSO_WM_UNIT_TEXT_FILL_FORE_SCHEMECOLOR_INDEX" val="13"/>
  <p:tag name="KSO_WM_UNIT_TEXT_FILL_TYPE" val="1"/>
  <p:tag name="KSO_WM_UNIT_USESOURCEFORMAT_APPLY" val="0"/>
  <p:tag name="KSO_WM_UNIT_PRESET_TEXT" val="单击此处添加标题"/>
</p:tagLst>
</file>

<file path=ppt/tags/tag306.xml><?xml version="1.0" encoding="utf-8"?>
<p:tagLst xmlns:p="http://schemas.openxmlformats.org/presentationml/2006/main">
  <p:tag name="KSO_WM_UNIT_VALUE" val="1904*130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1804_1*d*1"/>
  <p:tag name="KSO_WM_TEMPLATE_CATEGORY" val="custom"/>
  <p:tag name="KSO_WM_TEMPLATE_INDEX" val="20231804"/>
  <p:tag name="KSO_WM_UNIT_LAYERLEVEL" val="1"/>
  <p:tag name="KSO_WM_TAG_VERSION" val="3.0"/>
  <p:tag name="KSO_WM_BEAUTIFY_FLAG" val="#wm#"/>
  <p:tag name="KSO_WM_DIAGRAM_GROUP_CODE" val="l1-1"/>
  <p:tag name="KSO_WM_UNIT_LINE_FORE_SCHEMECOLOR_INDEX" val="13"/>
  <p:tag name="KSO_WM_UNIT_LINE_FILL_TYPE" val="2"/>
  <p:tag name="KSO_WM_UNIT_USESOURCEFORMAT_APPLY" val="0"/>
</p:tagLst>
</file>

<file path=ppt/tags/tag30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1759_2*l_h_f*1_1_1"/>
  <p:tag name="KSO_WM_TEMPLATE_CATEGORY" val="diagram"/>
  <p:tag name="KSO_WM_TEMPLATE_INDEX" val="20231759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4.9488976377953,&quot;left&quot;:54.38082280196545,&quot;top&quot;:134.89102362204724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您的项正文，文字是您思想的提炼，请尽量言简意赅的阐述观点。"/>
  <p:tag name="KSO_WM_UNIT_TEXT_FILL_FORE_SCHEMECOLOR_INDEX" val="1"/>
  <p:tag name="KSO_WM_UNIT_TEXT_FILL_TYPE" val="1"/>
  <p:tag name="KSO_WM_UNIT_USESOURCEFORMAT_APPLY" val="0"/>
</p:tagLst>
</file>

<file path=ppt/tags/tag30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1759_2*l_h_a*1_1_1"/>
  <p:tag name="KSO_WM_TEMPLATE_CATEGORY" val="diagram"/>
  <p:tag name="KSO_WM_TEMPLATE_INDEX" val="20231759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4.9488976377953,&quot;left&quot;:54.38082280196545,&quot;top&quot;:134.89102362204724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2"/>
  <p:tag name="KSO_WM_UNIT_ID" val="diagram20231759_2*l_h_i*1_1_2"/>
  <p:tag name="KSO_WM_TEMPLATE_CATEGORY" val="diagram"/>
  <p:tag name="KSO_WM_TEMPLATE_INDEX" val="20231759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4.9488976377953,&quot;left&quot;:54.38082280196545,&quot;top&quot;:134.89102362204724,&quot;width&quot;:413.989929199218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1759_2*l_h_f*1_2_1"/>
  <p:tag name="KSO_WM_TEMPLATE_CATEGORY" val="diagram"/>
  <p:tag name="KSO_WM_TEMPLATE_INDEX" val="20231759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4.9488976377953,&quot;left&quot;:54.38082280196545,&quot;top&quot;:134.89102362204724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您的项正文，文字是您思想的提炼，请尽量言简意赅的阐述观点。"/>
  <p:tag name="KSO_WM_UNIT_TEXT_FILL_FORE_SCHEMECOLOR_INDEX" val="1"/>
  <p:tag name="KSO_WM_UNIT_TEXT_FILL_TYPE" val="1"/>
  <p:tag name="KSO_WM_UNIT_USESOURCEFORMAT_APPLY" val="0"/>
</p:tagLst>
</file>

<file path=ppt/tags/tag3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1759_2*l_h_a*1_2_1"/>
  <p:tag name="KSO_WM_TEMPLATE_CATEGORY" val="diagram"/>
  <p:tag name="KSO_WM_TEMPLATE_INDEX" val="20231759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4.9488976377953,&quot;left&quot;:54.38082280196545,&quot;top&quot;:134.89102362204724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2"/>
  <p:tag name="KSO_WM_UNIT_ID" val="diagram20231759_2*l_h_i*1_2_2"/>
  <p:tag name="KSO_WM_TEMPLATE_CATEGORY" val="diagram"/>
  <p:tag name="KSO_WM_TEMPLATE_INDEX" val="20231759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4.9488976377953,&quot;left&quot;:54.38082280196545,&quot;top&quot;:134.89102362204724,&quot;width&quot;:413.989929199218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31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1759_2*l_h_f*1_3_1"/>
  <p:tag name="KSO_WM_TEMPLATE_CATEGORY" val="diagram"/>
  <p:tag name="KSO_WM_TEMPLATE_INDEX" val="20231759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4.9488976377953,&quot;left&quot;:54.38082280196545,&quot;top&quot;:134.89102362204724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您的项正文，文字是您思想的提炼，请尽量言简意赅的阐述观点。"/>
  <p:tag name="KSO_WM_UNIT_TEXT_FILL_FORE_SCHEMECOLOR_INDEX" val="1"/>
  <p:tag name="KSO_WM_UNIT_TEXT_FILL_TYPE" val="1"/>
  <p:tag name="KSO_WM_UNIT_USESOURCEFORMAT_APPLY" val="0"/>
</p:tagLst>
</file>

<file path=ppt/tags/tag3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1759_2*l_h_a*1_3_1"/>
  <p:tag name="KSO_WM_TEMPLATE_CATEGORY" val="diagram"/>
  <p:tag name="KSO_WM_TEMPLATE_INDEX" val="20231759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4.9488976377953,&quot;left&quot;:54.38082280196545,&quot;top&quot;:134.89102362204724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2"/>
  <p:tag name="KSO_WM_UNIT_ID" val="diagram20231759_2*l_h_i*1_3_2"/>
  <p:tag name="KSO_WM_TEMPLATE_CATEGORY" val="diagram"/>
  <p:tag name="KSO_WM_TEMPLATE_INDEX" val="20231759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64.9488976377953,&quot;left&quot;:54.38082280196545,&quot;top&quot;:134.89102362204724,&quot;width&quot;:413.989929199218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316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413.271*363.279"/>
  <p:tag name="KSO_WM_SLIDE_POSITION" val="54.75*136.56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1609"/>
  <p:tag name="KSO_WM_TEMPLATE_SUBCATEGORY" val="0"/>
  <p:tag name="KSO_WM_SLIDE_INDEX" val="1"/>
  <p:tag name="KSO_WM_TAG_VERSION" val="3.0"/>
  <p:tag name="KSO_WM_SLIDE_ID" val="custom20231804_1"/>
  <p:tag name="KSO_WM_SLIDE_ITEM_CNT" val="3"/>
</p:tagLst>
</file>

<file path=ppt/tags/tag31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3330_1*a*1"/>
  <p:tag name="KSO_WM_TEMPLATE_CATEGORY" val="custom"/>
  <p:tag name="KSO_WM_TEMPLATE_INDEX" val="20233330"/>
  <p:tag name="KSO_WM_UNIT_LAYERLEVEL" val="1"/>
  <p:tag name="KSO_WM_TAG_VERSION" val="3.0"/>
  <p:tag name="KSO_WM_BEAUTIFY_FLAG" val="#wm#"/>
  <p:tag name="KSO_WM_UNIT_VALUE" val="29"/>
  <p:tag name="KSO_WM_UNIT_PRESET_TEXT" val="单击此处添加标题"/>
  <p:tag name="KSO_WM_UNIT_TEXT_FILL_FORE_SCHEMECOLOR_INDEX" val="2"/>
  <p:tag name="KSO_WM_UNIT_TEXT_FILL_TYPE" val="1"/>
  <p:tag name="KSO_WM_UNIT_USESOURCEFORMAT_APPLY" val="0"/>
</p:tagLst>
</file>

<file path=ppt/tags/tag31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7.88141732283464,&quot;left&quot;:83.16770888441188,&quot;top&quot;:130.94653543307086,&quot;width&quot;:792.2893066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YPE" val="l_h_a"/>
  <p:tag name="KSO_WM_UNIT_INDEX" val="1_1_1"/>
  <p:tag name="KSO_WM_UNIT_ID" val="diagram20233329_2*l_h_a*1_1_1"/>
  <p:tag name="KSO_WM_TEMPLATE_CATEGORY" val="diagram"/>
  <p:tag name="KSO_WM_TEMPLATE_INDEX" val="20233329"/>
  <p:tag name="KSO_WM_UNIT_LAYERLEVEL" val="1_1_1"/>
  <p:tag name="KSO_WM_TAG_VERSION" val="3.0"/>
  <p:tag name="KSO_WM_BEAUTIFY_FLAG" val="#wm#"/>
  <p:tag name="KSO_WM_UNIT_TEXT_FILL_FORE_SCHEMECOLOR_INDEX_BRIGHTNESS" val="0.15"/>
  <p:tag name="KSO_WM_UNIT_PRESET_TEXT" val="单击添加项标题"/>
  <p:tag name="KSO_WM_UNIT_TEXT_FILL_FORE_SCHEMECOLOR_INDEX" val="1"/>
  <p:tag name="KSO_WM_UNIT_TEXT_FILL_TYPE" val="1"/>
  <p:tag name="KSO_WM_UNIT_USESOURCEFORMAT_APPLY" val="0"/>
</p:tagLst>
</file>

<file path=ppt/tags/tag31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7.88141732283464,&quot;left&quot;:83.16770888441188,&quot;top&quot;:130.94653543307086,&quot;width&quot;:792.2893066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YPE" val="l_h_f"/>
  <p:tag name="KSO_WM_UNIT_INDEX" val="1_1_1"/>
  <p:tag name="KSO_WM_UNIT_ID" val="diagram20233329_2*l_h_f*1_1_1"/>
  <p:tag name="KSO_WM_TEMPLATE_CATEGORY" val="diagram"/>
  <p:tag name="KSO_WM_TEMPLATE_INDEX" val="20233329"/>
  <p:tag name="KSO_WM_UNIT_LAYERLEVEL" val="1_1_1"/>
  <p:tag name="KSO_WM_TAG_VERSION" val="3.0"/>
  <p:tag name="KSO_WM_BEAUTIFY_FLAG" val="#wm#"/>
  <p:tag name="KSO_WM_UNIT_TEXT_FILL_FORE_SCHEMECOLOR_INDEX_BRIGHTNESS" val="0.15"/>
  <p:tag name="KSO_WM_UNIT_PRESET_TEXT" val="单击此处添加文本具体内容，简明扼要地阐述您的观点。根据需要可酌情增减文字，以便观者准确地理解您传达的思想。"/>
  <p:tag name="KSO_WM_UNIT_TEXT_FILL_FORE_SCHEMECOLOR_INDEX" val="1"/>
  <p:tag name="KSO_WM_UNIT_TEXT_FILL_TYPE" val="1"/>
  <p:tag name="KSO_WM_UNIT_USESOURCEFORMAT_APPLY" val="0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DIAGRAM_VIRTUALLY_FRAME" val="{&quot;height&quot;:387.88141732283464,&quot;left&quot;:83.16770888441188,&quot;top&quot;:130.94653543307086,&quot;width&quot;:792.289306640625}"/>
  <p:tag name="KSO_WM_DIAGRAM_VERSION" val="3"/>
  <p:tag name="KSO_WM_DIAGRAM_COLOR_TRICK" val="1"/>
  <p:tag name="KSO_WM_DIAGRAM_COLOR_TEXT_CAN_REMOVE" val="n"/>
  <p:tag name="KSO_WM_UNIT_VALUE" val="753*48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3329_2*l_h_d*1_1_1"/>
  <p:tag name="KSO_WM_TEMPLATE_CATEGORY" val="diagram"/>
  <p:tag name="KSO_WM_TEMPLATE_INDEX" val="20233329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321.xml><?xml version="1.0" encoding="utf-8"?>
<p:tagLst xmlns:p="http://schemas.openxmlformats.org/presentationml/2006/main">
  <p:tag name="KSO_WM_DIAGRAM_VIRTUALLY_FRAME" val="{&quot;height&quot;:387.88141732283464,&quot;left&quot;:83.16770888441188,&quot;top&quot;:130.94653543307086,&quot;width&quot;:792.289306640625}"/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diagram20233329_2*l_h_i*1_1_1"/>
  <p:tag name="KSO_WM_TEMPLATE_CATEGORY" val="diagram"/>
  <p:tag name="KSO_WM_TEMPLATE_INDEX" val="20233329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UNIT_FILL_FORE_SCHEMECOLOR_INDEX" val="14"/>
  <p:tag name="KSO_WM_UNIT_FILL_FORE_SCHEMECOLOR_INDEX_BRIGHTNESS" val="0"/>
  <p:tag name="KSO_WM_DIAGRAM_MAX_ITEMCNT" val="4"/>
  <p:tag name="KSO_WM_DIAGRAM_MIN_ITEMCNT" val="2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LINE_FORE_SCHEMECOLOR_INDEX" val="5"/>
  <p:tag name="KSO_WM_UNIT_TEXT_FILL_FORE_SCHEMECOLOR_INDEX" val="1"/>
  <p:tag name="KSO_WM_UNIT_TEXT_FILL_TYPE" val="1"/>
  <p:tag name="KSO_WM_UNIT_LINE_FILL_TYPE" val="2"/>
  <p:tag name="KSO_WM_UNIT_USESOURCEFORMAT_APPLY" val="0"/>
</p:tagLst>
</file>

<file path=ppt/tags/tag322.xml><?xml version="1.0" encoding="utf-8"?>
<p:tagLst xmlns:p="http://schemas.openxmlformats.org/presentationml/2006/main">
  <p:tag name="KSO_WM_DIAGRAM_VIRTUALLY_FRAME" val="{&quot;height&quot;:387.88141732283464,&quot;left&quot;:83.16770888441188,&quot;top&quot;:130.94653543307086,&quot;width&quot;:792.289306640625}"/>
  <p:tag name="KSO_WM_DIAGRAM_VERSION" val="3"/>
  <p:tag name="KSO_WM_DIAGRAM_COLOR_TRICK" val="1"/>
  <p:tag name="KSO_WM_DIAGRAM_COLOR_TEXT_CAN_REMOVE" val="n"/>
  <p:tag name="KSO_WM_UNIT_VALUE" val="753*48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3329_2*l_h_d*1_2_1"/>
  <p:tag name="KSO_WM_TEMPLATE_CATEGORY" val="diagram"/>
  <p:tag name="KSO_WM_TEMPLATE_INDEX" val="20233329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323.xml><?xml version="1.0" encoding="utf-8"?>
<p:tagLst xmlns:p="http://schemas.openxmlformats.org/presentationml/2006/main">
  <p:tag name="KSO_WM_DIAGRAM_VIRTUALLY_FRAME" val="{&quot;height&quot;:387.88141732283464,&quot;left&quot;:83.16770888441188,&quot;top&quot;:130.94653543307086,&quot;width&quot;:792.289306640625}"/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1"/>
  <p:tag name="KSO_WM_UNIT_ID" val="diagram20233329_2*l_h_i*1_2_1"/>
  <p:tag name="KSO_WM_TEMPLATE_CATEGORY" val="diagram"/>
  <p:tag name="KSO_WM_TEMPLATE_INDEX" val="20233329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UNIT_FILL_FORE_SCHEMECOLOR_INDEX" val="14"/>
  <p:tag name="KSO_WM_UNIT_FILL_FORE_SCHEMECOLOR_INDEX_BRIGHTNESS" val="0"/>
  <p:tag name="KSO_WM_DIAGRAM_MAX_ITEMCNT" val="4"/>
  <p:tag name="KSO_WM_DIAGRAM_MIN_ITEMCNT" val="2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LINE_FORE_SCHEMECOLOR_INDEX" val="5"/>
  <p:tag name="KSO_WM_UNIT_TEXT_FILL_FORE_SCHEMECOLOR_INDEX" val="1"/>
  <p:tag name="KSO_WM_UNIT_TEXT_FILL_TYPE" val="1"/>
  <p:tag name="KSO_WM_UNIT_LINE_FILL_TYPE" val="2"/>
  <p:tag name="KSO_WM_UNIT_USESOURCEFORMAT_APPLY" val="0"/>
</p:tagLst>
</file>

<file path=ppt/tags/tag32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7.88141732283464,&quot;left&quot;:83.16770888441188,&quot;top&quot;:130.94653543307086,&quot;width&quot;:792.2893066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YPE" val="l_h_a"/>
  <p:tag name="KSO_WM_UNIT_INDEX" val="1_2_1"/>
  <p:tag name="KSO_WM_UNIT_ID" val="diagram20233329_2*l_h_a*1_2_1"/>
  <p:tag name="KSO_WM_TEMPLATE_CATEGORY" val="diagram"/>
  <p:tag name="KSO_WM_TEMPLATE_INDEX" val="20233329"/>
  <p:tag name="KSO_WM_UNIT_LAYERLEVEL" val="1_1_1"/>
  <p:tag name="KSO_WM_TAG_VERSION" val="3.0"/>
  <p:tag name="KSO_WM_BEAUTIFY_FLAG" val="#wm#"/>
  <p:tag name="KSO_WM_UNIT_TEXT_FILL_FORE_SCHEMECOLOR_INDEX_BRIGHTNESS" val="0.15"/>
  <p:tag name="KSO_WM_UNIT_PRESET_TEXT" val="单击添加项标题"/>
  <p:tag name="KSO_WM_UNIT_TEXT_FILL_FORE_SCHEMECOLOR_INDEX" val="1"/>
  <p:tag name="KSO_WM_UNIT_TEXT_FILL_TYPE" val="1"/>
  <p:tag name="KSO_WM_UNIT_USESOURCEFORMAT_APPLY" val="0"/>
</p:tagLst>
</file>

<file path=ppt/tags/tag32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7.88141732283464,&quot;left&quot;:83.16770888441188,&quot;top&quot;:130.94653543307086,&quot;width&quot;:792.2893066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YPE" val="l_h_f"/>
  <p:tag name="KSO_WM_UNIT_INDEX" val="1_2_1"/>
  <p:tag name="KSO_WM_UNIT_ID" val="diagram20233329_2*l_h_f*1_2_1"/>
  <p:tag name="KSO_WM_TEMPLATE_CATEGORY" val="diagram"/>
  <p:tag name="KSO_WM_TEMPLATE_INDEX" val="20233329"/>
  <p:tag name="KSO_WM_UNIT_LAYERLEVEL" val="1_1_1"/>
  <p:tag name="KSO_WM_TAG_VERSION" val="3.0"/>
  <p:tag name="KSO_WM_BEAUTIFY_FLAG" val="#wm#"/>
  <p:tag name="KSO_WM_UNIT_TEXT_FILL_FORE_SCHEMECOLOR_INDEX_BRIGHTNESS" val="0.15"/>
  <p:tag name="KSO_WM_UNIT_PRESET_TEXT" val="单击此处添加文本具体内容，简明扼要地阐述您的观点。根据需要可酌情增减文字，以便观者准确地理解您传达的思想。"/>
  <p:tag name="KSO_WM_UNIT_TEXT_FILL_FORE_SCHEMECOLOR_INDEX" val="1"/>
  <p:tag name="KSO_WM_UNIT_TEXT_FILL_TYPE" val="1"/>
  <p:tag name="KSO_WM_UNIT_USESOURCEFORMAT_APPLY" val="0"/>
</p:tagLst>
</file>

<file path=ppt/tags/tag326.xml><?xml version="1.0" encoding="utf-8"?>
<p:tagLst xmlns:p="http://schemas.openxmlformats.org/presentationml/2006/main">
  <p:tag name="KSO_WM_DIAGRAM_VIRTUALLY_FRAME" val="{&quot;height&quot;:387.88141732283464,&quot;left&quot;:83.16770888441188,&quot;top&quot;:130.94653543307086,&quot;width&quot;:792.289306640625}"/>
  <p:tag name="KSO_WM_DIAGRAM_VERSION" val="3"/>
  <p:tag name="KSO_WM_DIAGRAM_COLOR_TRICK" val="1"/>
  <p:tag name="KSO_WM_DIAGRAM_COLOR_TEXT_CAN_REMOVE" val="n"/>
  <p:tag name="KSO_WM_UNIT_VALUE" val="753*48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3329_2*l_h_d*1_3_1"/>
  <p:tag name="KSO_WM_TEMPLATE_CATEGORY" val="diagram"/>
  <p:tag name="KSO_WM_TEMPLATE_INDEX" val="20233329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327.xml><?xml version="1.0" encoding="utf-8"?>
<p:tagLst xmlns:p="http://schemas.openxmlformats.org/presentationml/2006/main">
  <p:tag name="KSO_WM_DIAGRAM_VIRTUALLY_FRAME" val="{&quot;height&quot;:387.88141732283464,&quot;left&quot;:83.16770888441188,&quot;top&quot;:130.94653543307086,&quot;width&quot;:792.289306640625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3329_2*l_h_i*1_3_1"/>
  <p:tag name="KSO_WM_TEMPLATE_CATEGORY" val="diagram"/>
  <p:tag name="KSO_WM_TEMPLATE_INDEX" val="20233329"/>
  <p:tag name="KSO_WM_UNIT_LAYERLEVEL" val="1_1_1"/>
  <p:tag name="KSO_WM_TAG_VERSION" val="3.0"/>
  <p:tag name="KSO_WM_BEAUTIFY_FLAG" val="#wm#"/>
  <p:tag name="KSO_WM_UNIT_FILL_FORE_SCHEMECOLOR_INDEX" val="14"/>
  <p:tag name="KSO_WM_UNIT_FILL_FORE_SCHEMECOLOR_INDEX_BRIGHTNESS" val="0"/>
  <p:tag name="KSO_WM_DIAGRAM_MAX_ITEMCNT" val="4"/>
  <p:tag name="KSO_WM_DIAGRAM_MIN_ITEMCNT" val="2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LINE_FORE_SCHEMECOLOR_INDEX" val="5"/>
  <p:tag name="KSO_WM_UNIT_TEXT_FILL_FORE_SCHEMECOLOR_INDEX" val="1"/>
  <p:tag name="KSO_WM_UNIT_TEXT_FILL_TYPE" val="1"/>
  <p:tag name="KSO_WM_UNIT_LINE_FILL_TYPE" val="2"/>
  <p:tag name="KSO_WM_UNIT_USESOURCEFORMAT_APPLY" val="0"/>
</p:tagLst>
</file>

<file path=ppt/tags/tag32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7.88141732283464,&quot;left&quot;:83.16770888441188,&quot;top&quot;:130.94653543307086,&quot;width&quot;:792.2893066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YPE" val="l_h_a"/>
  <p:tag name="KSO_WM_UNIT_INDEX" val="1_3_1"/>
  <p:tag name="KSO_WM_UNIT_ID" val="diagram20233329_2*l_h_a*1_3_1"/>
  <p:tag name="KSO_WM_TEMPLATE_CATEGORY" val="diagram"/>
  <p:tag name="KSO_WM_TEMPLATE_INDEX" val="20233329"/>
  <p:tag name="KSO_WM_UNIT_LAYERLEVEL" val="1_1_1"/>
  <p:tag name="KSO_WM_TAG_VERSION" val="3.0"/>
  <p:tag name="KSO_WM_BEAUTIFY_FLAG" val="#wm#"/>
  <p:tag name="KSO_WM_UNIT_TEXT_FILL_FORE_SCHEMECOLOR_INDEX_BRIGHTNESS" val="0.15"/>
  <p:tag name="KSO_WM_UNIT_PRESET_TEXT" val="单击添加项标题"/>
  <p:tag name="KSO_WM_UNIT_TEXT_FILL_FORE_SCHEMECOLOR_INDEX" val="1"/>
  <p:tag name="KSO_WM_UNIT_TEXT_FILL_TYPE" val="1"/>
  <p:tag name="KSO_WM_UNIT_USESOURCEFORMAT_APPLY" val="0"/>
</p:tagLst>
</file>

<file path=ppt/tags/tag32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7.88141732283464,&quot;left&quot;:83.16770888441188,&quot;top&quot;:130.94653543307086,&quot;width&quot;:792.2893066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YPE" val="l_h_f"/>
  <p:tag name="KSO_WM_UNIT_INDEX" val="1_3_1"/>
  <p:tag name="KSO_WM_UNIT_ID" val="diagram20233329_2*l_h_f*1_3_1"/>
  <p:tag name="KSO_WM_TEMPLATE_CATEGORY" val="diagram"/>
  <p:tag name="KSO_WM_TEMPLATE_INDEX" val="20233329"/>
  <p:tag name="KSO_WM_UNIT_LAYERLEVEL" val="1_1_1"/>
  <p:tag name="KSO_WM_TAG_VERSION" val="3.0"/>
  <p:tag name="KSO_WM_BEAUTIFY_FLAG" val="#wm#"/>
  <p:tag name="KSO_WM_UNIT_TEXT_FILL_FORE_SCHEMECOLOR_INDEX_BRIGHTNESS" val="0.15"/>
  <p:tag name="KSO_WM_UNIT_PRESET_TEXT" val="单击此处添加文本具体内容，简明扼要地阐述您的观点。根据需要可酌情增减文字，以便观者准确地理解您传达的思想。"/>
  <p:tag name="KSO_WM_UNIT_TEXT_FILL_FORE_SCHEMECOLOR_INDEX" val="1"/>
  <p:tag name="KSO_WM_UNIT_TEXT_FILL_TYPE" val="1"/>
  <p:tag name="KSO_WM_UNIT_USESOURCEFORMAT_APPLY" val="0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SLIDE_ID" val="custom20233330_1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4"/>
  <p:tag name="KSO_WM_SLIDE_INDEX" val="1"/>
  <p:tag name="KSO_WM_SLIDE_SIZE" val="792.289*387.858"/>
  <p:tag name="KSO_WM_SLIDE_POSITION" val="83.1354*130.947"/>
  <p:tag name="KSO_WM_DIAGRAM_GROUP_CODE" val="l1-1"/>
  <p:tag name="KSO_WM_SLIDE_DIAGTYPE" val="l"/>
  <p:tag name="KSO_WM_TAG_VERSION" val="3.0"/>
  <p:tag name="KSO_WM_BEAUTIFY_FLAG" val="#wm#"/>
  <p:tag name="KSO_WM_TEMPLATE_CATEGORY" val="custom"/>
  <p:tag name="KSO_WM_TEMPLATE_INDEX" val="20231609"/>
  <p:tag name="KSO_WM_SLIDE_LAYOUT" val="a_l"/>
  <p:tag name="KSO_WM_SLIDE_LAYOUT_CNT" val="1_1"/>
</p:tagLst>
</file>

<file path=ppt/tags/tag33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VALUE" val="30"/>
  <p:tag name="KSO_WM_TEMPLATE_INDEX" val="20231717"/>
  <p:tag name="KSO_WM_UNIT_ID" val="custom20231717_1*a*1"/>
  <p:tag name="KSO_WM_UNIT_PRESET_TEXT" val="单击此处添加标题"/>
  <p:tag name="KSO_WM_UNIT_TEXT_FILL_FORE_SCHEMECOLOR_INDEX" val="2"/>
  <p:tag name="KSO_WM_UNIT_TEXT_FILL_TYPE" val="1"/>
  <p:tag name="KSO_WM_UNIT_USESOURCEFORMAT_APPLY" val="0"/>
</p:tagLst>
</file>

<file path=ppt/tags/tag332.xml><?xml version="1.0" encoding="utf-8"?>
<p:tagLst xmlns:p="http://schemas.openxmlformats.org/presentationml/2006/main">
  <p:tag name="KSO_WM_BEAUTIFY_FLAG" val="#wm#"/>
  <p:tag name="KSO_WM_UNIT_VALUE" val="1289*9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1717_1*d*1"/>
  <p:tag name="KSO_WM_TEMPLATE_CATEGORY" val="custom"/>
  <p:tag name="KSO_WM_TEMPLATE_INDEX" val="20231717"/>
  <p:tag name="KSO_WM_UNIT_LAYERLEVEL" val="1"/>
  <p:tag name="KSO_WM_TAG_VERSION" val="3.0"/>
  <p:tag name="KSO_WM_UNIT_LINE_FORE_SCHEMECOLOR_INDEX" val="5"/>
  <p:tag name="KSO_WM_UNIT_LINE_FILL_TYPE" val="2"/>
  <p:tag name="KSO_WM_UNIT_SHADOW_SCHEMECOLOR_INDEX" val="5"/>
  <p:tag name="KSO_WM_UNIT_USESOURCEFORMAT_APPLY" val="0"/>
</p:tagLst>
</file>

<file path=ppt/tags/tag33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678_2*l_h_i*1_2_1"/>
  <p:tag name="KSO_WM_TEMPLATE_CATEGORY" val="diagram"/>
  <p:tag name="KSO_WM_TEMPLATE_INDEX" val="2023167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2_1"/>
  <p:tag name="KSO_WM_DIAGRAM_MAX_ITEMCNT" val="4"/>
  <p:tag name="KSO_WM_DIAGRAM_MIN_ITEMCNT" val="2"/>
  <p:tag name="KSO_WM_DIAGRAM_VIRTUALLY_FRAME" val="{&quot;height&quot;:365.6566141732284,&quot;left&quot;:50.12488188976378,&quot;top&quot;:106.98118110236221,&quot;width&quot;:558.4001574803149}"/>
  <p:tag name="KSO_WM_DIAGRAM_COLOR_MATCH_VALUE" val="{&quot;shape&quot;:{&quot;fill&quot;:{&quot;gradient&quot;:[{&quot;brightness&quot;:0.800000011920929,&quot;colorType&quot;:1,&quot;foreColorIndex&quot;:5,&quot;pos&quot;:0,&quot;transparency&quot;:1},{&quot;brightness&quot;:0.800000011920929,&quot;colorType&quot;:1,&quot;foreColorIndex&quot;:5,&quot;pos&quot;:1,&quot;transparency&quot;:0.5600000023841858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2"/>
  <p:tag name="KSO_WM_UNIT_TEXT_FILL_TYPE" val="1"/>
  <p:tag name="KSO_WM_UNIT_USESOURCEFORMAT_APPLY" val="0"/>
</p:tagLst>
</file>

<file path=ppt/tags/tag334.xml><?xml version="1.0" encoding="utf-8"?>
<p:tagLst xmlns:p="http://schemas.openxmlformats.org/presentationml/2006/main">
  <p:tag name="KSO_WM_BEAUTIFY_FLAG" val="#wm#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2_1"/>
  <p:tag name="KSO_WM_TEMPLATE_CATEGORY" val="diagram"/>
  <p:tag name="KSO_WM_TEMPLATE_INDEX" val="20231678"/>
  <p:tag name="KSO_WM_UNIT_LAYERLEVEL" val="1_1_1"/>
  <p:tag name="KSO_WM_TAG_VERSION" val="3.0"/>
  <p:tag name="KSO_WM_UNIT_VALUE" val="10"/>
  <p:tag name="KSO_WM_UNIT_TYPE" val="l_h_a"/>
  <p:tag name="KSO_WM_UNIT_ID" val="diagram20231678_2*l_h_a*1_2_1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5.6566141732284,&quot;left&quot;:50.12488188976378,&quot;top&quot;:106.98118110236221,&quot;width&quot;:558.4001574803149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UNIT_TEXT_FILL_FORE_SCHEMECOLOR_INDEX" val="1"/>
  <p:tag name="KSO_WM_UNIT_TEXT_FILL_TYPE" val="1"/>
  <p:tag name="KSO_WM_UNIT_PRESET_TEXT" val="添加标题"/>
  <p:tag name="KSO_WM_UNIT_LINE_FILL_TYPE" val="2"/>
  <p:tag name="KSO_WM_UNIT_USESOURCEFORMAT_APPLY" val="0"/>
</p:tagLst>
</file>

<file path=ppt/tags/tag33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678_2*l_h_i*1_1_1"/>
  <p:tag name="KSO_WM_TEMPLATE_CATEGORY" val="diagram"/>
  <p:tag name="KSO_WM_TEMPLATE_INDEX" val="2023167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1_1"/>
  <p:tag name="KSO_WM_DIAGRAM_MAX_ITEMCNT" val="4"/>
  <p:tag name="KSO_WM_DIAGRAM_MIN_ITEMCNT" val="2"/>
  <p:tag name="KSO_WM_DIAGRAM_VIRTUALLY_FRAME" val="{&quot;height&quot;:365.6566141732284,&quot;left&quot;:50.12488188976378,&quot;top&quot;:106.98118110236221,&quot;width&quot;:558.4001574803149}"/>
  <p:tag name="KSO_WM_DIAGRAM_COLOR_MATCH_VALUE" val="{&quot;shape&quot;:{&quot;fill&quot;:{&quot;gradient&quot;:[{&quot;brightness&quot;:0.800000011920929,&quot;colorType&quot;:1,&quot;foreColorIndex&quot;:5,&quot;pos&quot;:0,&quot;transparency&quot;:1},{&quot;brightness&quot;:0.800000011920929,&quot;colorType&quot;:1,&quot;foreColorIndex&quot;:5,&quot;pos&quot;:1,&quot;transparency&quot;:0.5600000023841858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2"/>
  <p:tag name="KSO_WM_UNIT_TEXT_FILL_TYPE" val="1"/>
  <p:tag name="KSO_WM_UNIT_USESOURCEFORMAT_APPLY" val="0"/>
</p:tagLst>
</file>

<file path=ppt/tags/tag336.xml><?xml version="1.0" encoding="utf-8"?>
<p:tagLst xmlns:p="http://schemas.openxmlformats.org/presentationml/2006/main">
  <p:tag name="KSO_WM_BEAUTIFY_FLAG" val="#wm#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diagram"/>
  <p:tag name="KSO_WM_TEMPLATE_INDEX" val="20231678"/>
  <p:tag name="KSO_WM_UNIT_LAYERLEVEL" val="1_1_1"/>
  <p:tag name="KSO_WM_TAG_VERSION" val="3.0"/>
  <p:tag name="KSO_WM_UNIT_VALUE" val="10"/>
  <p:tag name="KSO_WM_UNIT_TYPE" val="l_h_a"/>
  <p:tag name="KSO_WM_UNIT_ID" val="diagram20231678_2*l_h_a*1_1_1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5.6566141732284,&quot;left&quot;:50.12488188976378,&quot;top&quot;:106.98118110236221,&quot;width&quot;:558.4001574803149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UNIT_TEXT_FILL_FORE_SCHEMECOLOR_INDEX" val="1"/>
  <p:tag name="KSO_WM_UNIT_TEXT_FILL_TYPE" val="1"/>
  <p:tag name="KSO_WM_UNIT_PRESET_TEXT" val="添加标题"/>
  <p:tag name="KSO_WM_UNIT_LINE_FILL_TYPE" val="2"/>
  <p:tag name="KSO_WM_UNIT_USESOURCEFORMAT_APPLY" val="0"/>
</p:tagLst>
</file>

<file path=ppt/tags/tag337.xml><?xml version="1.0" encoding="utf-8"?>
<p:tagLst xmlns:p="http://schemas.openxmlformats.org/presentationml/2006/main">
  <p:tag name="KSO_WM_BEAUTIFY_FLAG" val="#wm#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1678_2*l_h_f*1_1_1"/>
  <p:tag name="KSO_WM_TEMPLATE_CATEGORY" val="diagram"/>
  <p:tag name="KSO_WM_TEMPLATE_INDEX" val="2023167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5.6566141732284,&quot;left&quot;:50.12488188976378,&quot;top&quot;:106.98118110236221,&quot;width&quot;:558.400157480314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(您的)智能图形项正文，文字是您思想的提炼，请尽量言简意赅的阐述观点。"/>
  <p:tag name="KSO_WM_UNIT_USESOURCEFORMAT_APPLY" val="0"/>
</p:tagLst>
</file>

<file path=ppt/tags/tag338.xml><?xml version="1.0" encoding="utf-8"?>
<p:tagLst xmlns:p="http://schemas.openxmlformats.org/presentationml/2006/main">
  <p:tag name="KSO_WM_BEAUTIFY_FLAG" val="#wm#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1678_2*l_h_f*1_2_1"/>
  <p:tag name="KSO_WM_TEMPLATE_CATEGORY" val="diagram"/>
  <p:tag name="KSO_WM_TEMPLATE_INDEX" val="2023167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5.6566141732284,&quot;left&quot;:50.12488188976378,&quot;top&quot;:106.98118110236221,&quot;width&quot;:558.400157480314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(您的)智能图形项正文，文字是您思想的提炼，请尽量言简意赅的阐述观点。"/>
  <p:tag name="KSO_WM_UNIT_USESOURCEFORMAT_APPLY" val="0"/>
</p:tagLst>
</file>

<file path=ppt/tags/tag33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diagram20231678_2*l_h_i*1_3_1"/>
  <p:tag name="KSO_WM_TEMPLATE_CATEGORY" val="diagram"/>
  <p:tag name="KSO_WM_TEMPLATE_INDEX" val="2023167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3_1"/>
  <p:tag name="KSO_WM_DIAGRAM_MAX_ITEMCNT" val="4"/>
  <p:tag name="KSO_WM_DIAGRAM_MIN_ITEMCNT" val="2"/>
  <p:tag name="KSO_WM_DIAGRAM_VIRTUALLY_FRAME" val="{&quot;height&quot;:365.6566141732284,&quot;left&quot;:50.12488188976378,&quot;top&quot;:106.98118110236221,&quot;width&quot;:558.4001574803149}"/>
  <p:tag name="KSO_WM_DIAGRAM_COLOR_MATCH_VALUE" val="{&quot;shape&quot;:{&quot;fill&quot;:{&quot;gradient&quot;:[{&quot;brightness&quot;:0.800000011920929,&quot;colorType&quot;:1,&quot;foreColorIndex&quot;:5,&quot;pos&quot;:0,&quot;transparency&quot;:1},{&quot;brightness&quot;:0.800000011920929,&quot;colorType&quot;:1,&quot;foreColorIndex&quot;:5,&quot;pos&quot;:1,&quot;transparency&quot;:0.5600000023841858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2"/>
  <p:tag name="KSO_WM_UNIT_TEXT_FILL_TYPE" val="1"/>
  <p:tag name="KSO_WM_UNIT_USESOURCEFORMAT_APPLY" val="0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BEAUTIFY_FLAG" val="#wm#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3_1"/>
  <p:tag name="KSO_WM_TEMPLATE_CATEGORY" val="diagram"/>
  <p:tag name="KSO_WM_TEMPLATE_INDEX" val="20231678"/>
  <p:tag name="KSO_WM_UNIT_LAYERLEVEL" val="1_1_1"/>
  <p:tag name="KSO_WM_TAG_VERSION" val="3.0"/>
  <p:tag name="KSO_WM_UNIT_VALUE" val="10"/>
  <p:tag name="KSO_WM_UNIT_TYPE" val="l_h_a"/>
  <p:tag name="KSO_WM_UNIT_ID" val="diagram20231678_2*l_h_a*1_3_1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5.6566141732284,&quot;left&quot;:50.12488188976378,&quot;top&quot;:106.98118110236221,&quot;width&quot;:558.4001574803149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solidLine&quot;:{&quot;brightness&quot;:0.800000011920929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LINE_FORE_SCHEMECOLOR_INDEX" val="5"/>
  <p:tag name="KSO_WM_UNIT_TEXT_FILL_FORE_SCHEMECOLOR_INDEX" val="1"/>
  <p:tag name="KSO_WM_UNIT_TEXT_FILL_TYPE" val="1"/>
  <p:tag name="KSO_WM_UNIT_PRESET_TEXT" val="添加标题"/>
  <p:tag name="KSO_WM_UNIT_LINE_FILL_TYPE" val="2"/>
  <p:tag name="KSO_WM_UNIT_USESOURCEFORMAT_APPLY" val="0"/>
</p:tagLst>
</file>

<file path=ppt/tags/tag341.xml><?xml version="1.0" encoding="utf-8"?>
<p:tagLst xmlns:p="http://schemas.openxmlformats.org/presentationml/2006/main">
  <p:tag name="KSO_WM_BEAUTIFY_FLAG" val="#wm#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1678_2*l_h_f*1_3_1"/>
  <p:tag name="KSO_WM_TEMPLATE_CATEGORY" val="diagram"/>
  <p:tag name="KSO_WM_TEMPLATE_INDEX" val="2023167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5.6566141732284,&quot;left&quot;:50.12488188976378,&quot;top&quot;:106.98118110236221,&quot;width&quot;:558.4001574803149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输入(您的)智能图形项正文，文字是您思想的提炼，请尽量言简意赅的阐述观点。"/>
  <p:tag name="KSO_WM_UNIT_USESOURCEFORMAT_APPLY" val="0"/>
</p:tagLst>
</file>

<file path=ppt/tags/tag342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529.861*365.65"/>
  <p:tag name="KSO_WM_SLIDE_POSITION" val="78.6387*106.981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1609"/>
  <p:tag name="KSO_WM_TEMPLATE_SUBCATEGORY" val="0"/>
  <p:tag name="KSO_WM_SLIDE_INDEX" val="1"/>
  <p:tag name="KSO_WM_TAG_VERSION" val="3.0"/>
  <p:tag name="KSO_WM_SLIDE_ID" val="custom20231717_1"/>
  <p:tag name="KSO_WM_SLIDE_ITEM_CNT" val="4"/>
</p:tagLst>
</file>

<file path=ppt/tags/tag34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2495_1*a*1"/>
  <p:tag name="KSO_WM_TEMPLATE_CATEGORY" val="custom"/>
  <p:tag name="KSO_WM_TEMPLATE_INDEX" val="20232495"/>
  <p:tag name="KSO_WM_UNIT_LAYERLEVEL" val="1"/>
  <p:tag name="KSO_WM_TAG_VERSION" val="3.0"/>
  <p:tag name="KSO_WM_BEAUTIFY_FLAG" val="#wm#"/>
  <p:tag name="KSO_WM_UNIT_TEXT_FILL_FORE_SCHEMECOLOR_INDEX" val="13"/>
  <p:tag name="KSO_WM_UNIT_TEXT_FILL_TYPE" val="1"/>
  <p:tag name="KSO_WM_UNIT_USESOURCEFORMAT_APPLY" val="0"/>
  <p:tag name="KSO_WM_UNIT_PRESET_TEXT" val="单击此处添加标题"/>
</p:tagLst>
</file>

<file path=ppt/tags/tag344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2474_2*l_h_f*1_2_1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UNIT_VALUE" val="45"/>
  <p:tag name="KSO_WM_DIAGRAM_MAX_ITEMCNT" val="4"/>
  <p:tag name="KSO_WM_DIAGRAM_MIN_ITEMCNT" val="2"/>
  <p:tag name="KSO_WM_DIAGRAM_VIRTUALLY_FRAME" val="{&quot;height&quot;:286.45001220703125,&quot;left&quot;:54.460427745909236,&quot;top&quot;:148.66495452640555,&quot;width&quot;:851.0355224609375}"/>
  <p:tag name="KSO_WM_DIAGRAM_VERSION" val="3"/>
  <p:tag name="KSO_WM_DIAGRAM_COLOR_TRICK" val="1"/>
  <p:tag name="KSO_WM_DIAGRAM_COLOR_TEXT_CAN_REMOVE" val="n"/>
  <p:tag name="KSO_WM_DIAGRAM_COLOR_MATCH_VALUE" val="{&quot;shape&quot;:{&quot;fill&quot;:{&quot;gradient&quot;:[{&quot;brightness&quot;:-0.2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PRESET_TEXT" val="单击此处添加文本具体内容，简明扼要地阐述您的观点，根据需要可酌情增减文字"/>
  <p:tag name="KSO_WM_UNIT_FILL_TYPE" val="3"/>
  <p:tag name="KSO_WM_UNIT_USESOURCEFORMAT_APPLY" val="0"/>
</p:tagLst>
</file>

<file path=ppt/tags/tag34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2474_2*l_h_f*1_1_1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UNIT_VALUE" val="45"/>
  <p:tag name="KSO_WM_DIAGRAM_MAX_ITEMCNT" val="4"/>
  <p:tag name="KSO_WM_DIAGRAM_MIN_ITEMCNT" val="2"/>
  <p:tag name="KSO_WM_DIAGRAM_VIRTUALLY_FRAME" val="{&quot;height&quot;:286.45001220703125,&quot;left&quot;:54.460427745909236,&quot;top&quot;:148.66495452640555,&quot;width&quot;:851.0355224609375}"/>
  <p:tag name="KSO_WM_DIAGRAM_VERSION" val="3"/>
  <p:tag name="KSO_WM_DIAGRAM_COLOR_TRICK" val="1"/>
  <p:tag name="KSO_WM_DIAGRAM_COLOR_TEXT_CAN_REMOVE" val="n"/>
  <p:tag name="KSO_WM_DIAGRAM_COLOR_MATCH_VALUE" val="{&quot;shape&quot;:{&quot;fill&quot;:{&quot;gradient&quot;:[{&quot;brightness&quot;:-0.2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PRESET_TEXT" val="单击此处添加文本具体内容，简明扼要地阐述您的观点，根据需要可酌情增减文字"/>
  <p:tag name="KSO_WM_UNIT_FILL_TYPE" val="3"/>
  <p:tag name="KSO_WM_UNIT_USESOURCEFORMAT_APPLY" val="0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2474_2*l_h_i*1_3_1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86.45001220703125,&quot;left&quot;:54.460427745909236,&quot;top&quot;:148.66495452640555,&quot;width&quot;:851.0355224609375}"/>
  <p:tag name="KSO_WM_DIAGRAM_COLOR_MATCH_VALUE" val="{&quot;shape&quot;:{&quot;fill&quot;:{&quot;gradient&quot;:[{&quot;brightness&quot;:-0.2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TEXT_FILL_FORE_SCHEMECOLOR_INDEX" val="2"/>
  <p:tag name="KSO_WM_UNIT_TEXT_FILL_TYPE" val="1"/>
  <p:tag name="KSO_WM_UNIT_USESOURCEFORMAT_APPLY" val="0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2474_2*l_h_i*1_1_2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286.45001220703125,&quot;left&quot;:54.460427745909236,&quot;top&quot;:148.66495452640555,&quot;width&quot;:851.0355224609375}"/>
  <p:tag name="KSO_WM_DIAGRAM_COLOR_MATCH_VALUE" val="{&quot;shape&quot;:{&quot;fill&quot;:{&quot;solid&quot;:{&quot;brightness&quot;:0,&quot;colorType&quot;:1,&quot;foreColorIndex&quot;:4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1"/>
  <p:tag name="KSO_WM_UNIT_FILL_FORE_SCHEMECOLOR_INDEX" val="4"/>
  <p:tag name="KSO_WM_UNIT_FILL_FORE_SCHEMECOLOR_INDEX_BRIGHTNESS" val="0"/>
  <p:tag name="KSO_WM_UNIT_TEXT_FILL_FORE_SCHEMECOLOR_INDEX" val="13"/>
  <p:tag name="KSO_WM_UNIT_TEXT_FILL_TYPE" val="1"/>
  <p:tag name="KSO_WM_UNIT_USESOURCEFORMAT_APPLY" val="0"/>
</p:tagLst>
</file>

<file path=ppt/tags/tag348.xml><?xml version="1.0" encoding="utf-8"?>
<p:tagLst xmlns:p="http://schemas.openxmlformats.org/presentationml/2006/main">
  <p:tag name="KSO_WM_UNIT_VALUE" val="271*27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2474_2*l_h_d*1_1_1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286.45001220703125,&quot;left&quot;:54.460427745909236,&quot;top&quot;:148.66495452640555,&quot;width&quot;:851.03552246093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LINE_FORE_SCHEMECOLOR_INDEX" val="1"/>
  <p:tag name="KSO_WM_UNIT_LINE_FILL_TYPE" val="2"/>
  <p:tag name="KSO_WM_UNIT_USESOURCEFORMAT_APPLY" val="0"/>
</p:tagLst>
</file>

<file path=ppt/tags/tag34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2474_2*l_h_a*1_1_1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286.45001220703125,&quot;left&quot;:54.460427745909236,&quot;top&quot;:148.66495452640555,&quot;width&quot;:851.035522460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8"/>
  <p:tag name="KSO_WM_DIAGRAM_VERSION" val="3"/>
  <p:tag name="KSO_WM_DIAGRAM_COLOR_TRICK" val="1"/>
  <p:tag name="KSO_WM_DIAGRAM_COLOR_TEXT_CAN_REMOVE" val="n"/>
  <p:tag name="KSO_WM_UNIT_PRESET_TEXT" val="添加文档标题"/>
  <p:tag name="KSO_WM_UNIT_TEXT_FILL_FORE_SCHEMECOLOR_INDEX" val="1"/>
  <p:tag name="KSO_WM_UNIT_TEXT_FILL_TYPE" val="1"/>
  <p:tag name="KSO_WM_UNIT_USESOURCEFORMAT_APPLY" val="0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2474_2*l_h_i*1_2_2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286.45001220703125,&quot;left&quot;:54.460427745909236,&quot;top&quot;:148.66495452640555,&quot;width&quot;:851.0355224609375}"/>
  <p:tag name="KSO_WM_DIAGRAM_COLOR_MATCH_VALUE" val="{&quot;shape&quot;:{&quot;fill&quot;:{&quot;solid&quot;:{&quot;brightness&quot;:0,&quot;colorType&quot;:1,&quot;foreColorIndex&quot;:4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1"/>
  <p:tag name="KSO_WM_UNIT_FILL_FORE_SCHEMECOLOR_INDEX" val="4"/>
  <p:tag name="KSO_WM_UNIT_FILL_FORE_SCHEMECOLOR_INDEX_BRIGHTNESS" val="0"/>
  <p:tag name="KSO_WM_UNIT_TEXT_FILL_FORE_SCHEMECOLOR_INDEX" val="13"/>
  <p:tag name="KSO_WM_UNIT_TEXT_FILL_TYPE" val="1"/>
  <p:tag name="KSO_WM_UNIT_USESOURCEFORMAT_APPLY" val="0"/>
</p:tagLst>
</file>

<file path=ppt/tags/tag35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2474_2*l_h_a*1_2_1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286.45001220703125,&quot;left&quot;:54.460427745909236,&quot;top&quot;:148.66495452640555,&quot;width&quot;:851.035522460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9"/>
  <p:tag name="KSO_WM_DIAGRAM_VERSION" val="3"/>
  <p:tag name="KSO_WM_DIAGRAM_COLOR_TRICK" val="1"/>
  <p:tag name="KSO_WM_DIAGRAM_COLOR_TEXT_CAN_REMOVE" val="n"/>
  <p:tag name="KSO_WM_UNIT_PRESET_TEXT" val="添加文档标题"/>
  <p:tag name="KSO_WM_UNIT_TEXT_FILL_FORE_SCHEMECOLOR_INDEX" val="1"/>
  <p:tag name="KSO_WM_UNIT_TEXT_FILL_TYPE" val="1"/>
  <p:tag name="KSO_WM_UNIT_USESOURCEFORMAT_APPLY" val="0"/>
</p:tagLst>
</file>

<file path=ppt/tags/tag352.xml><?xml version="1.0" encoding="utf-8"?>
<p:tagLst xmlns:p="http://schemas.openxmlformats.org/presentationml/2006/main">
  <p:tag name="KSO_WM_UNIT_VALUE" val="271*27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2474_2*l_h_d*1_2_1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286.45001220703125,&quot;left&quot;:54.460427745909236,&quot;top&quot;:148.66495452640555,&quot;width&quot;:851.03552246093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LINE_FORE_SCHEMECOLOR_INDEX" val="1"/>
  <p:tag name="KSO_WM_UNIT_LINE_FILL_TYPE" val="2"/>
  <p:tag name="KSO_WM_UNIT_USESOURCEFORMAT_APPLY" val="0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2474_2*l_h_i*1_3_2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286.45001220703125,&quot;left&quot;:54.460427745909236,&quot;top&quot;:148.66495452640555,&quot;width&quot;:851.0355224609375}"/>
  <p:tag name="KSO_WM_DIAGRAM_COLOR_MATCH_VALUE" val="{&quot;shape&quot;:{&quot;fill&quot;:{&quot;solid&quot;:{&quot;brightness&quot;:0,&quot;colorType&quot;:1,&quot;foreColorIndex&quot;:4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FILL_TYPE" val="1"/>
  <p:tag name="KSO_WM_UNIT_FILL_FORE_SCHEMECOLOR_INDEX" val="4"/>
  <p:tag name="KSO_WM_UNIT_FILL_FORE_SCHEMECOLOR_INDEX_BRIGHTNESS" val="0"/>
  <p:tag name="KSO_WM_UNIT_TEXT_FILL_FORE_SCHEMECOLOR_INDEX" val="13"/>
  <p:tag name="KSO_WM_UNIT_TEXT_FILL_TYPE" val="1"/>
  <p:tag name="KSO_WM_UNIT_USESOURCEFORMAT_APPLY" val="0"/>
</p:tagLst>
</file>

<file path=ppt/tags/tag354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2474_2*l_h_f*1_3_1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UNIT_VALUE" val="45"/>
  <p:tag name="KSO_WM_DIAGRAM_MAX_ITEMCNT" val="4"/>
  <p:tag name="KSO_WM_DIAGRAM_MIN_ITEMCNT" val="2"/>
  <p:tag name="KSO_WM_DIAGRAM_VIRTUALLY_FRAME" val="{&quot;height&quot;:286.45001220703125,&quot;left&quot;:54.460427745909236,&quot;top&quot;:148.66495452640555,&quot;width&quot;:851.035522460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PRESET_TEXT" val="单击此处添加文本具体内容，简明扼要地阐述您的观点，根据需要可酌情增减文字"/>
  <p:tag name="KSO_WM_UNIT_TEXT_FILL_FORE_SCHEMECOLOR_INDEX" val="1"/>
  <p:tag name="KSO_WM_UNIT_TEXT_FILL_TYPE" val="1"/>
  <p:tag name="KSO_WM_UNIT_USESOURCEFORMAT_APPLY" val="0"/>
</p:tagLst>
</file>

<file path=ppt/tags/tag35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2474_2*l_h_a*1_3_1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286.45001220703125,&quot;left&quot;:54.460427745909236,&quot;top&quot;:148.66495452640555,&quot;width&quot;:851.035522460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9"/>
  <p:tag name="KSO_WM_DIAGRAM_VERSION" val="3"/>
  <p:tag name="KSO_WM_DIAGRAM_COLOR_TRICK" val="1"/>
  <p:tag name="KSO_WM_DIAGRAM_COLOR_TEXT_CAN_REMOVE" val="n"/>
  <p:tag name="KSO_WM_UNIT_PRESET_TEXT" val="添加文档标题"/>
  <p:tag name="KSO_WM_UNIT_TEXT_FILL_FORE_SCHEMECOLOR_INDEX" val="1"/>
  <p:tag name="KSO_WM_UNIT_TEXT_FILL_TYPE" val="1"/>
  <p:tag name="KSO_WM_UNIT_USESOURCEFORMAT_APPLY" val="0"/>
</p:tagLst>
</file>

<file path=ppt/tags/tag356.xml><?xml version="1.0" encoding="utf-8"?>
<p:tagLst xmlns:p="http://schemas.openxmlformats.org/presentationml/2006/main">
  <p:tag name="KSO_WM_UNIT_VALUE" val="271*27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2474_2*l_h_d*1_3_1"/>
  <p:tag name="KSO_WM_TEMPLATE_CATEGORY" val="diagram"/>
  <p:tag name="KSO_WM_TEMPLATE_INDEX" val="20232474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286.45001220703125,&quot;left&quot;:54.460427745909236,&quot;top&quot;:148.66495452640555,&quot;width&quot;:851.03552246093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VERSION" val="3"/>
  <p:tag name="KSO_WM_DIAGRAM_COLOR_TRICK" val="1"/>
  <p:tag name="KSO_WM_DIAGRAM_COLOR_TEXT_CAN_REMOVE" val="n"/>
  <p:tag name="KSO_WM_UNIT_LINE_FORE_SCHEMECOLOR_INDEX" val="1"/>
  <p:tag name="KSO_WM_UNIT_LINE_FILL_TYPE" val="2"/>
  <p:tag name="KSO_WM_UNIT_USESOURCEFORMAT_APPLY" val="0"/>
</p:tagLst>
</file>

<file path=ppt/tags/tag357.xml><?xml version="1.0" encoding="utf-8"?>
<p:tagLst xmlns:p="http://schemas.openxmlformats.org/presentationml/2006/main">
  <p:tag name="KSO_WM_SLIDE_ID" val="custom20232495_1"/>
  <p:tag name="KSO_WM_TEMPLATE_SUBCATEGORY" val="0"/>
  <p:tag name="KSO_WM_TEMPLATE_MASTER_TYPE" val="0"/>
  <p:tag name="KSO_WM_TEMPLATE_COLOR_TYPE" val="0"/>
  <p:tag name="KSO_WM_SLIDE_TYPE" val="text"/>
  <p:tag name="KSO_WM_SLIDE_SUBTYPE" val="diag"/>
  <p:tag name="KSO_WM_SLIDE_ITEM_CNT" val="2"/>
  <p:tag name="KSO_WM_SLIDE_INDEX" val="1"/>
  <p:tag name="KSO_WM_SLIDE_SIZE" val="766.91*286.45"/>
  <p:tag name="KSO_WM_SLIDE_POSITION" val="96.4982*148.665"/>
  <p:tag name="KSO_WM_DIAGRAM_GROUP_CODE" val="l1-1"/>
  <p:tag name="KSO_WM_SLIDE_DIAGTYPE" val="l"/>
  <p:tag name="KSO_WM_TAG_VERSION" val="3.0"/>
  <p:tag name="KSO_WM_BEAUTIFY_FLAG" val="#wm#"/>
  <p:tag name="KSO_WM_TEMPLATE_CATEGORY" val="custom"/>
  <p:tag name="KSO_WM_TEMPLATE_INDEX" val="20231609"/>
  <p:tag name="KSO_WM_SLIDE_LAYOUT" val="a_l"/>
  <p:tag name="KSO_WM_SLIDE_LAYOUT_CNT" val="1_1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3190_1*a*1"/>
  <p:tag name="KSO_WM_TEMPLATE_CATEGORY" val="custom"/>
  <p:tag name="KSO_WM_TEMPLATE_INDEX" val="20233190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30"/>
  <p:tag name="KSO_WM_UNIT_TYPE" val="a"/>
  <p:tag name="KSO_WM_UNIT_INDEX" val="1"/>
  <p:tag name="KSO_WM_UNIT_PRESET_TEXT" val="单击此处添加标题内容"/>
  <p:tag name="KSO_WM_UNIT_TEXT_FILL_FORE_SCHEMECOLOR_INDEX" val="2"/>
  <p:tag name="KSO_WM_UNIT_TEXT_FILL_TYPE" val="1"/>
  <p:tag name="KSO_WM_UNIT_USESOURCEFORMAT_APPLY" val="0"/>
</p:tagLst>
</file>

<file path=ppt/tags/tag359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3185_2*l_h_f*1_1_1"/>
  <p:tag name="KSO_WM_TEMPLATE_CATEGORY" val="diagram"/>
  <p:tag name="KSO_WM_TEMPLATE_INDEX" val="20233185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288.15960693359375,&quot;left&quot;:69.41067557747901,&quot;top&quot;:148.24566897414806,&quot;width&quot;:813.49597167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63"/>
  <p:tag name="KSO_WM_DIAGRAM_VERSION" val="3"/>
  <p:tag name="KSO_WM_DIAGRAM_COLOR_TRICK" val="1"/>
  <p:tag name="KSO_WM_DIAGRAM_COLOR_TEXT_CAN_REMOVE" val="n"/>
  <p:tag name="KSO_WM_UNIT_PRESET_TEXT" val="单击添加文本具体内容，简明扼要地阐述您内容的观点。根据需要可酌情增减文字，以便观者准确地理解您正文内容传达的思想。"/>
  <p:tag name="KSO_WM_UNIT_TEXT_FILL_FORE_SCHEMECOLOR_INDEX" val="1"/>
  <p:tag name="KSO_WM_UNIT_TEXT_FILL_TYPE" val="1"/>
  <p:tag name="KSO_WM_UNIT_USESOURCEFORMAT_APPLY" val="0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3185_2*l_h_a*1_1_1"/>
  <p:tag name="KSO_WM_TEMPLATE_CATEGORY" val="diagram"/>
  <p:tag name="KSO_WM_TEMPLATE_INDEX" val="20233185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288.15960693359375,&quot;left&quot;:69.41067557747901,&quot;top&quot;:148.24566897414806,&quot;width&quot;:813.49597167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0"/>
  <p:tag name="KSO_WM_DIAGRAM_VERSION" val="3"/>
  <p:tag name="KSO_WM_DIAGRAM_COLOR_TRICK" val="1"/>
  <p:tag name="KSO_WM_DIAGRAM_COLOR_TEXT_CAN_REMOVE" val="n"/>
  <p:tag name="KSO_WM_UNIT_PRESET_TEXT" val="此处添加项标题内容"/>
  <p:tag name="KSO_WM_UNIT_TEXT_FILL_FORE_SCHEMECOLOR_INDEX" val="1"/>
  <p:tag name="KSO_WM_UNIT_TEXT_FILL_TYPE" val="1"/>
  <p:tag name="KSO_WM_UNIT_USESOURCEFORMAT_APPLY" val="0"/>
</p:tagLst>
</file>

<file path=ppt/tags/tag361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3185_2*l_h_f*1_3_1"/>
  <p:tag name="KSO_WM_TEMPLATE_CATEGORY" val="diagram"/>
  <p:tag name="KSO_WM_TEMPLATE_INDEX" val="20233185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288.15960693359375,&quot;left&quot;:69.41067557747901,&quot;top&quot;:148.24566897414806,&quot;width&quot;:813.49597167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63"/>
  <p:tag name="KSO_WM_DIAGRAM_VERSION" val="3"/>
  <p:tag name="KSO_WM_DIAGRAM_COLOR_TRICK" val="1"/>
  <p:tag name="KSO_WM_DIAGRAM_COLOR_TEXT_CAN_REMOVE" val="n"/>
  <p:tag name="KSO_WM_UNIT_PRESET_TEXT" val="单击添加文本具体内容，简明扼要地阐述您内容的观点。根据需要可酌情增减文字，以便观者准确地理解您正文内容传达的思想。"/>
  <p:tag name="KSO_WM_UNIT_TEXT_FILL_FORE_SCHEMECOLOR_INDEX" val="1"/>
  <p:tag name="KSO_WM_UNIT_TEXT_FILL_TYPE" val="1"/>
  <p:tag name="KSO_WM_UNIT_USESOURCEFORMAT_APPLY" val="0"/>
</p:tagLst>
</file>

<file path=ppt/tags/tag36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3185_2*l_h_a*1_3_1"/>
  <p:tag name="KSO_WM_TEMPLATE_CATEGORY" val="diagram"/>
  <p:tag name="KSO_WM_TEMPLATE_INDEX" val="20233185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288.15960693359375,&quot;left&quot;:69.41067557747901,&quot;top&quot;:148.24566897414806,&quot;width&quot;:813.49597167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0"/>
  <p:tag name="KSO_WM_DIAGRAM_VERSION" val="3"/>
  <p:tag name="KSO_WM_DIAGRAM_COLOR_TRICK" val="1"/>
  <p:tag name="KSO_WM_DIAGRAM_COLOR_TEXT_CAN_REMOVE" val="n"/>
  <p:tag name="KSO_WM_UNIT_PRESET_TEXT" val="此处添加项标题内容"/>
  <p:tag name="KSO_WM_UNIT_TEXT_FILL_FORE_SCHEMECOLOR_INDEX" val="1"/>
  <p:tag name="KSO_WM_UNIT_TEXT_FILL_TYPE" val="1"/>
  <p:tag name="KSO_WM_UNIT_USESOURCEFORMAT_APPLY" val="0"/>
</p:tagLst>
</file>

<file path=ppt/tags/tag363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3185_2*l_h_f*1_2_1"/>
  <p:tag name="KSO_WM_TEMPLATE_CATEGORY" val="diagram"/>
  <p:tag name="KSO_WM_TEMPLATE_INDEX" val="20233185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288.15960693359375,&quot;left&quot;:69.41067557747901,&quot;top&quot;:148.24566897414806,&quot;width&quot;:813.49597167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63"/>
  <p:tag name="KSO_WM_DIAGRAM_VERSION" val="3"/>
  <p:tag name="KSO_WM_DIAGRAM_COLOR_TRICK" val="1"/>
  <p:tag name="KSO_WM_DIAGRAM_COLOR_TEXT_CAN_REMOVE" val="n"/>
  <p:tag name="KSO_WM_UNIT_PRESET_TEXT" val="单击添加文本具体内容，简明扼要地阐述您内容的观点。根据需要可酌情增减文字，以便观者准确地理解您正文内容传达的思想。"/>
  <p:tag name="KSO_WM_UNIT_TEXT_FILL_FORE_SCHEMECOLOR_INDEX" val="1"/>
  <p:tag name="KSO_WM_UNIT_TEXT_FILL_TYPE" val="1"/>
  <p:tag name="KSO_WM_UNIT_USESOURCEFORMAT_APPLY" val="0"/>
</p:tagLst>
</file>

<file path=ppt/tags/tag3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3185_2*l_h_a*1_2_1"/>
  <p:tag name="KSO_WM_TEMPLATE_CATEGORY" val="diagram"/>
  <p:tag name="KSO_WM_TEMPLATE_INDEX" val="20233185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288.15960693359375,&quot;left&quot;:69.41067557747901,&quot;top&quot;:148.24566897414806,&quot;width&quot;:813.49597167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20"/>
  <p:tag name="KSO_WM_DIAGRAM_VERSION" val="3"/>
  <p:tag name="KSO_WM_DIAGRAM_COLOR_TRICK" val="1"/>
  <p:tag name="KSO_WM_DIAGRAM_COLOR_TEXT_CAN_REMOVE" val="n"/>
  <p:tag name="KSO_WM_UNIT_PRESET_TEXT" val="此处添加项标题内容"/>
  <p:tag name="KSO_WM_UNIT_TEXT_FILL_FORE_SCHEMECOLOR_INDEX" val="1"/>
  <p:tag name="KSO_WM_UNIT_TEXT_FILL_TYPE" val="1"/>
  <p:tag name="KSO_WM_UNIT_USESOURCEFORMAT_APPLY" val="0"/>
</p:tagLst>
</file>

<file path=ppt/tags/tag365.xml><?xml version="1.0" encoding="utf-8"?>
<p:tagLst xmlns:p="http://schemas.openxmlformats.org/presentationml/2006/main">
  <p:tag name="KSO_WM_BEAUTIFY_FLAG" val="#wm#"/>
  <p:tag name="KSO_WM_TEMPLATE_CATEGORY" val="custom"/>
  <p:tag name="KSO_WM_TEMPLATE_INDEX" val="20231609"/>
  <p:tag name="KSO_WM_SLIDE_ID" val="custom20233190_1"/>
  <p:tag name="KSO_WM_TEMPLATE_SUBCATEGORY" val="0"/>
  <p:tag name="KSO_WM_TEMPLATE_MASTER_TYPE" val="0"/>
  <p:tag name="KSO_WM_TEMPLATE_COLOR_TYPE" val="0"/>
  <p:tag name="KSO_WM_SLIDE_ITEM_CNT" val="4"/>
  <p:tag name="KSO_WM_SLIDE_INDEX" val="1"/>
  <p:tag name="KSO_WM_DIAGRAM_GROUP_CODE" val="l1-1"/>
  <p:tag name="KSO_WM_SLIDE_DIAGTYPE" val="l"/>
  <p:tag name="KSO_WM_TAG_VERSION" val="3.0"/>
  <p:tag name="KSO_WM_SLIDE_LAYOUT" val="a_l"/>
  <p:tag name="KSO_WM_SLIDE_LAYOUT_CNT" val="1_1"/>
  <p:tag name="KSO_WM_SLIDE_TYPE" val="text"/>
  <p:tag name="KSO_WM_SLIDE_SUBTYPE" val="diag"/>
  <p:tag name="KSO_WM_SLIDE_SIZE" val="786.831*255.007"/>
  <p:tag name="KSO_WM_SLIDE_POSITION" val="96.0552*181.399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TEMPLATE_CATEGORY" val="custom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TEMPLATE_INDEX" val="20233316"/>
  <p:tag name="KSO_WM_UNIT_ID" val="custom20233316_1*a*1"/>
  <p:tag name="KSO_WM_UNIT_PRESET_TEXT" val="单击此处添加标题内容"/>
  <p:tag name="KSO_WM_UNIT_TEXT_FILL_FORE_SCHEMECOLOR_INDEX" val="2"/>
  <p:tag name="KSO_WM_UNIT_TEXT_FILL_TYPE" val="1"/>
  <p:tag name="KSO_WM_UNIT_USESOURCEFORMAT_APPLY" val="0"/>
</p:tagLst>
</file>

<file path=ppt/tags/tag367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3315_1*l_h_f*1_1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DIAGRAM_MAX_ITEMCNT" val="4"/>
  <p:tag name="KSO_WM_DIAGRAM_MIN_ITEMCNT" val="3"/>
  <p:tag name="KSO_WM_DIAGRAM_VIRTUALLY_FRAME" val="{&quot;height&quot;:305.5248031496063,&quot;left&quot;:54.803149606299215,&quot;top&quot;:131.36732283464568,&quot;width&quot;:850.41779527559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32"/>
  <p:tag name="KSO_WM_DIAGRAM_VERSION" val="3"/>
  <p:tag name="KSO_WM_DIAGRAM_COLOR_TRICK" val="1"/>
  <p:tag name="KSO_WM_DIAGRAM_COLOR_TEXT_CAN_REMOVE" val="n"/>
  <p:tag name="KSO_WM_UNIT_PRESET_TEXT" val="单击此处添加内容，简明扼要地阐述观点。根据需要酌情增减文字&#10;"/>
  <p:tag name="KSO_WM_UNIT_TEXT_FILL_FORE_SCHEMECOLOR_INDEX" val="1"/>
  <p:tag name="KSO_WM_UNIT_TEXT_FILL_TYPE" val="1"/>
  <p:tag name="KSO_WM_UNIT_USESOURCEFORMAT_APPLY" val="0"/>
</p:tagLst>
</file>

<file path=ppt/tags/tag36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3315_1*l_h_a*1_1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DIAGRAM_MAX_ITEMCNT" val="4"/>
  <p:tag name="KSO_WM_DIAGRAM_MIN_ITEMCNT" val="3"/>
  <p:tag name="KSO_WM_DIAGRAM_VIRTUALLY_FRAME" val="{&quot;height&quot;:305.5248031496063,&quot;left&quot;:54.803149606299215,&quot;top&quot;:131.36732283464568,&quot;width&quot;:850.41779527559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12"/>
  <p:tag name="KSO_WM_DIAGRAM_VERSION" val="3"/>
  <p:tag name="KSO_WM_DIAGRAM_COLOR_TRICK" val="1"/>
  <p:tag name="KSO_WM_DIAGRAM_COLOR_TEXT_CAN_REMOVE" val="n"/>
  <p:tag name="KSO_WM_UNIT_PRESET_TEXT" val="此处添加项标题"/>
  <p:tag name="KSO_WM_UNIT_TEXT_FILL_FORE_SCHEMECOLOR_INDEX" val="1"/>
  <p:tag name="KSO_WM_UNIT_TEXT_FILL_TYPE" val="1"/>
  <p:tag name="KSO_WM_UNIT_USESOURCEFORMAT_APPLY" val="0"/>
</p:tagLst>
</file>

<file path=ppt/tags/tag369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3315_1*l_h_f*1_3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DIAGRAM_MAX_ITEMCNT" val="4"/>
  <p:tag name="KSO_WM_DIAGRAM_MIN_ITEMCNT" val="3"/>
  <p:tag name="KSO_WM_DIAGRAM_VIRTUALLY_FRAME" val="{&quot;height&quot;:305.5248031496063,&quot;left&quot;:54.803149606299215,&quot;top&quot;:131.36732283464568,&quot;width&quot;:850.41779527559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32"/>
  <p:tag name="KSO_WM_DIAGRAM_VERSION" val="3"/>
  <p:tag name="KSO_WM_DIAGRAM_COLOR_TRICK" val="1"/>
  <p:tag name="KSO_WM_DIAGRAM_COLOR_TEXT_CAN_REMOVE" val="n"/>
  <p:tag name="KSO_WM_UNIT_PRESET_TEXT" val="单击此处添加内容，简明扼要地阐述观点。根据需要酌情增减文字&#10;"/>
  <p:tag name="KSO_WM_UNIT_TEXT_FILL_FORE_SCHEMECOLOR_INDEX" val="1"/>
  <p:tag name="KSO_WM_UNIT_TEXT_FILL_TYPE" val="1"/>
  <p:tag name="KSO_WM_UNIT_USESOURCEFORMAT_APPLY" val="0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3315_1*l_h_a*1_3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DIAGRAM_MAX_ITEMCNT" val="4"/>
  <p:tag name="KSO_WM_DIAGRAM_MIN_ITEMCNT" val="3"/>
  <p:tag name="KSO_WM_DIAGRAM_VIRTUALLY_FRAME" val="{&quot;height&quot;:305.5248031496063,&quot;left&quot;:54.803149606299215,&quot;top&quot;:131.36732283464568,&quot;width&quot;:850.41779527559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PRESET_TEXT" val="此处添加项标题"/>
  <p:tag name="KSO_WM_UNIT_TEXT_FILL_FORE_SCHEMECOLOR_INDEX" val="1"/>
  <p:tag name="KSO_WM_UNIT_TEXT_FILL_TYPE" val="1"/>
  <p:tag name="KSO_WM_UNIT_VALUE" val="12"/>
  <p:tag name="KSO_WM_UNIT_USESOURCEFORMAT_APPLY" val="0"/>
</p:tagLst>
</file>

<file path=ppt/tags/tag371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3315_1*l_h_f*1_2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DIAGRAM_MAX_ITEMCNT" val="4"/>
  <p:tag name="KSO_WM_DIAGRAM_MIN_ITEMCNT" val="3"/>
  <p:tag name="KSO_WM_DIAGRAM_VIRTUALLY_FRAME" val="{&quot;height&quot;:305.5248031496063,&quot;left&quot;:54.803149606299215,&quot;top&quot;:131.36732283464568,&quot;width&quot;:850.41779527559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32"/>
  <p:tag name="KSO_WM_DIAGRAM_VERSION" val="3"/>
  <p:tag name="KSO_WM_DIAGRAM_COLOR_TRICK" val="1"/>
  <p:tag name="KSO_WM_DIAGRAM_COLOR_TEXT_CAN_REMOVE" val="n"/>
  <p:tag name="KSO_WM_UNIT_PRESET_TEXT" val="单击此处添加内容，简明扼要地阐述观点。根据需要酌情增减文字&#10;"/>
  <p:tag name="KSO_WM_UNIT_TEXT_FILL_FORE_SCHEMECOLOR_INDEX" val="1"/>
  <p:tag name="KSO_WM_UNIT_TEXT_FILL_TYPE" val="1"/>
  <p:tag name="KSO_WM_UNIT_USESOURCEFORMAT_APPLY" val="0"/>
</p:tagLst>
</file>

<file path=ppt/tags/tag37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3315_1*l_h_a*1_2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DIAGRAM_MAX_ITEMCNT" val="4"/>
  <p:tag name="KSO_WM_DIAGRAM_MIN_ITEMCNT" val="3"/>
  <p:tag name="KSO_WM_DIAGRAM_VIRTUALLY_FRAME" val="{&quot;height&quot;:305.5248031496063,&quot;left&quot;:54.803149606299215,&quot;top&quot;:131.36732283464568,&quot;width&quot;:850.417795275590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PRESET_TEXT" val="此处添加项标题"/>
  <p:tag name="KSO_WM_UNIT_TEXT_FILL_FORE_SCHEMECOLOR_INDEX" val="1"/>
  <p:tag name="KSO_WM_UNIT_TEXT_FILL_TYPE" val="1"/>
  <p:tag name="KSO_WM_UNIT_VALUE" val="12"/>
  <p:tag name="KSO_WM_UNIT_USESOURCEFORMAT_APPLY" val="0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1*l_h_d*1_1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UNIT_VALUE" val="450*450"/>
  <p:tag name="KSO_WM_UNIT_TYPE" val="l_h_d"/>
  <p:tag name="KSO_WM_UNIT_INDEX" val="1_1_1"/>
  <p:tag name="KSO_WM_DIAGRAM_VERSION" val="3"/>
  <p:tag name="KSO_WM_DIAGRAM_COLOR_TRICK" val="1"/>
  <p:tag name="KSO_WM_DIAGRAM_COLOR_TEXT_CAN_REMOVE" val="n"/>
  <p:tag name="KSO_WM_UNIT_LINE_FORE_SCHEMECOLOR_INDEX" val="13"/>
  <p:tag name="KSO_WM_DIAGRAM_MAX_ITEMCNT" val="4"/>
  <p:tag name="KSO_WM_DIAGRAM_MIN_ITEMCNT" val="3"/>
  <p:tag name="KSO_WM_DIAGRAM_VIRTUALLY_FRAME" val="{&quot;height&quot;:305.5248031496063,&quot;left&quot;:54.803149606299215,&quot;top&quot;:131.36732283464568,&quot;width&quot;:850.417795275590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ILL_TYPE" val="2"/>
  <p:tag name="KSO_WM_UNIT_USESOURCEFORMAT_APPLY" val="0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1*l_h_d*1_2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UNIT_VALUE" val="450*450"/>
  <p:tag name="KSO_WM_UNIT_TYPE" val="l_h_d"/>
  <p:tag name="KSO_WM_UNIT_INDEX" val="1_2_1"/>
  <p:tag name="KSO_WM_DIAGRAM_VERSION" val="3"/>
  <p:tag name="KSO_WM_DIAGRAM_COLOR_TRICK" val="1"/>
  <p:tag name="KSO_WM_DIAGRAM_COLOR_TEXT_CAN_REMOVE" val="n"/>
  <p:tag name="KSO_WM_UNIT_LINE_FORE_SCHEMECOLOR_INDEX" val="13"/>
  <p:tag name="KSO_WM_DIAGRAM_MAX_ITEMCNT" val="4"/>
  <p:tag name="KSO_WM_DIAGRAM_MIN_ITEMCNT" val="3"/>
  <p:tag name="KSO_WM_DIAGRAM_VIRTUALLY_FRAME" val="{&quot;height&quot;:305.5248031496063,&quot;left&quot;:54.803149606299215,&quot;top&quot;:131.36732283464568,&quot;width&quot;:850.417795275590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ILL_TYPE" val="2"/>
  <p:tag name="KSO_WM_UNIT_USESOURCEFORMAT_APPLY" val="0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1*l_h_d*1_3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UNIT_VALUE" val="450*450"/>
  <p:tag name="KSO_WM_UNIT_TYPE" val="l_h_d"/>
  <p:tag name="KSO_WM_UNIT_INDEX" val="1_3_1"/>
  <p:tag name="KSO_WM_DIAGRAM_VERSION" val="3"/>
  <p:tag name="KSO_WM_DIAGRAM_COLOR_TRICK" val="1"/>
  <p:tag name="KSO_WM_DIAGRAM_COLOR_TEXT_CAN_REMOVE" val="n"/>
  <p:tag name="KSO_WM_UNIT_LINE_FORE_SCHEMECOLOR_INDEX" val="13"/>
  <p:tag name="KSO_WM_DIAGRAM_MAX_ITEMCNT" val="4"/>
  <p:tag name="KSO_WM_DIAGRAM_MIN_ITEMCNT" val="3"/>
  <p:tag name="KSO_WM_DIAGRAM_VIRTUALLY_FRAME" val="{&quot;height&quot;:305.5248031496063,&quot;left&quot;:54.803149606299215,&quot;top&quot;:131.36732283464568,&quot;width&quot;:850.417795275590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ILL_TYPE" val="2"/>
  <p:tag name="KSO_WM_UNIT_USESOURCEFORMAT_APPLY" val="0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1*l_h_i*1_1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UNIT_SUBTYPE" val="d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DIAGRAM_MAX_ITEMCNT" val="4"/>
  <p:tag name="KSO_WM_DIAGRAM_MIN_ITEMCNT" val="3"/>
  <p:tag name="KSO_WM_DIAGRAM_VIRTUALLY_FRAME" val="{&quot;height&quot;:305.5248031496063,&quot;left&quot;:54.803149606299215,&quot;top&quot;:131.36732283464568,&quot;width&quot;:850.417795275590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1*l_h_i*1_2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UNIT_SUBTYPE" val="d"/>
  <p:tag name="KSO_WM_UNIT_TYPE" val="l_h_i"/>
  <p:tag name="KSO_WM_UNIT_INDEX" val="1_2_1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DIAGRAM_MAX_ITEMCNT" val="4"/>
  <p:tag name="KSO_WM_DIAGRAM_MIN_ITEMCNT" val="3"/>
  <p:tag name="KSO_WM_DIAGRAM_VIRTUALLY_FRAME" val="{&quot;height&quot;:305.5248031496063,&quot;left&quot;:54.803149606299215,&quot;top&quot;:131.36732283464568,&quot;width&quot;:850.417795275590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315_1*l_h_i*1_3_1"/>
  <p:tag name="KSO_WM_TEMPLATE_CATEGORY" val="diagram"/>
  <p:tag name="KSO_WM_TEMPLATE_INDEX" val="20233315"/>
  <p:tag name="KSO_WM_UNIT_LAYERLEVEL" val="1_1_1"/>
  <p:tag name="KSO_WM_TAG_VERSION" val="3.0"/>
  <p:tag name="KSO_WM_BEAUTIFY_FLAG" val="#wm#"/>
  <p:tag name="KSO_WM_UNIT_SUBTYPE" val="d"/>
  <p:tag name="KSO_WM_UNIT_TYPE" val="l_h_i"/>
  <p:tag name="KSO_WM_UNIT_INDEX" val="1_3_1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DIAGRAM_MAX_ITEMCNT" val="4"/>
  <p:tag name="KSO_WM_DIAGRAM_MIN_ITEMCNT" val="3"/>
  <p:tag name="KSO_WM_DIAGRAM_VIRTUALLY_FRAME" val="{&quot;height&quot;:305.5248031496063,&quot;left&quot;:54.803149606299215,&quot;top&quot;:131.36732283464568,&quot;width&quot;:850.417795275590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0"/>
</p:tagLst>
</file>

<file path=ppt/tags/tag379.xml><?xml version="1.0" encoding="utf-8"?>
<p:tagLst xmlns:p="http://schemas.openxmlformats.org/presentationml/2006/main">
  <p:tag name="KSO_WM_BEAUTIFY_FLAG" val="#wm#"/>
  <p:tag name="KSO_WM_TEMPLATE_CATEGORY" val="custom"/>
  <p:tag name="KSO_WM_TEMPLATE_MASTER_TYPE" val="0"/>
  <p:tag name="KSO_WM_TEMPLATE_COLOR_TYPE" val="0"/>
  <p:tag name="KSO_WM_SLIDE_TYPE" val="text"/>
  <p:tag name="KSO_WM_SLIDE_SUBTYPE" val="diag"/>
  <p:tag name="KSO_WM_SLIDE_SIZE" val="850.394*297.555"/>
  <p:tag name="KSO_WM_SLIDE_POSITION" val="54.8032*139.28"/>
  <p:tag name="KSO_WM_DIAGRAM_GROUP_CODE" val="l1-1"/>
  <p:tag name="KSO_WM_SLIDE_DIAGTYPE" val="l"/>
  <p:tag name="KSO_WM_SLIDE_LAYOUT" val="a_l"/>
  <p:tag name="KSO_WM_SLIDE_LAYOUT_CNT" val="1_1"/>
  <p:tag name="KSO_WM_TEMPLATE_INDEX" val="20231609"/>
  <p:tag name="KSO_WM_TEMPLATE_SUBCATEGORY" val="0"/>
  <p:tag name="KSO_WM_SLIDE_INDEX" val="1"/>
  <p:tag name="KSO_WM_TAG_VERSION" val="3.0"/>
  <p:tag name="KSO_WM_SLIDE_ID" val="custom20233316_1"/>
  <p:tag name="KSO_WM_SLIDE_ITEM_CNT" val="4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2404_1*i*1"/>
  <p:tag name="KSO_WM_TEMPLATE_CATEGORY" val="custom"/>
  <p:tag name="KSO_WM_TEMPLATE_INDEX" val="20232404"/>
  <p:tag name="KSO_WM_UNIT_LAYERLEVEL" val="1"/>
  <p:tag name="KSO_WM_TAG_VERSION" val="3.0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8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2404_1*i*2"/>
  <p:tag name="KSO_WM_TEMPLATE_CATEGORY" val="custom"/>
  <p:tag name="KSO_WM_TEMPLATE_INDEX" val="20232404"/>
  <p:tag name="KSO_WM_UNIT_LAYERLEVEL" val="1"/>
  <p:tag name="KSO_WM_TAG_VERSION" val="3.0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82.xml><?xml version="1.0" encoding="utf-8"?>
<p:tagLst xmlns:p="http://schemas.openxmlformats.org/presentationml/2006/main">
  <p:tag name="KSO_WM_UNIT_VALUE" val="909*120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2404_1*d*1"/>
  <p:tag name="KSO_WM_TEMPLATE_CATEGORY" val="custom"/>
  <p:tag name="KSO_WM_TEMPLATE_INDEX" val="20232404"/>
  <p:tag name="KSO_WM_UNIT_LAYERLEVEL" val="1"/>
  <p:tag name="KSO_WM_TAG_VERSION" val="3.0"/>
  <p:tag name="KSO_WM_BEAUTIFY_FLAG" val="#wm#"/>
  <p:tag name="KSO_WM_UNIT_LINE_FORE_SCHEMECOLOR_INDEX" val="5"/>
  <p:tag name="KSO_WM_UNIT_LINE_FILL_TYPE" val="2"/>
  <p:tag name="KSO_WM_UNIT_USESOURCEFORMAT_APPLY" val="0"/>
</p:tagLst>
</file>

<file path=ppt/tags/tag38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TEXT_FILL_FORE_SCHEMECOLOR_INDEX" val="13"/>
  <p:tag name="KSO_WM_UNIT_TEXT_FILL_TYPE" val="1"/>
  <p:tag name="KSO_WM_UNIT_USESOURCEFORMAT_APPLY" val="0"/>
  <p:tag name="KSO_WM_TEMPLATE_INDEX" val="20232404"/>
  <p:tag name="KSO_WM_UNIT_ID" val="custom20232404_1*a*1"/>
  <p:tag name="KSO_WM_UNIT_PRESET_TEXT" val="单击此处添加标题"/>
</p:tagLst>
</file>

<file path=ppt/tags/tag384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1267_2*l_h_a*1_1_1"/>
  <p:tag name="KSO_WM_TEMPLATE_CATEGORY" val="diagram"/>
  <p:tag name="KSO_WM_TEMPLATE_INDEX" val="20231267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63.381811023622,&quot;left&quot;:477.6725170225609,&quot;top&quot;:111.41448818897638,&quot;width&quot;:413.142761230468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38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1267_2*l_h_f*1_1_1"/>
  <p:tag name="KSO_WM_TEMPLATE_CATEGORY" val="diagram"/>
  <p:tag name="KSO_WM_TEMPLATE_INDEX" val="20231267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3.381811023622,&quot;left&quot;:477.6725170225609,&quot;top&quot;:111.41448818897638,&quot;width&quot;:413.1427612304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根据需要可酌情增减文字，单击此处添加内容"/>
  <p:tag name="KSO_WM_UNIT_TEXT_FILL_FORE_SCHEMECOLOR_INDEX" val="1"/>
  <p:tag name="KSO_WM_UNIT_TEXT_FILL_TYPE" val="1"/>
  <p:tag name="KSO_WM_UNIT_USESOURCEFORMAT_APPLY" val="0"/>
</p:tagLst>
</file>

<file path=ppt/tags/tag386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1267_2*l_h_a*1_2_1"/>
  <p:tag name="KSO_WM_TEMPLATE_CATEGORY" val="diagram"/>
  <p:tag name="KSO_WM_TEMPLATE_INDEX" val="20231267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63.381811023622,&quot;left&quot;:477.6725170225609,&quot;top&quot;:111.41448818897638,&quot;width&quot;:413.142761230468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38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1267_2*l_h_f*1_2_1"/>
  <p:tag name="KSO_WM_TEMPLATE_CATEGORY" val="diagram"/>
  <p:tag name="KSO_WM_TEMPLATE_INDEX" val="20231267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3.381811023622,&quot;left&quot;:477.6725170225609,&quot;top&quot;:111.41448818897638,&quot;width&quot;:413.1427612304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根据需要可酌情增减文字，单击此处添加内容"/>
  <p:tag name="KSO_WM_UNIT_TEXT_FILL_FORE_SCHEMECOLOR_INDEX" val="1"/>
  <p:tag name="KSO_WM_UNIT_TEXT_FILL_TYPE" val="1"/>
  <p:tag name="KSO_WM_UNIT_USESOURCEFORMAT_APPLY" val="0"/>
</p:tagLst>
</file>

<file path=ppt/tags/tag388.xml><?xml version="1.0" encoding="utf-8"?>
<p:tagLst xmlns:p="http://schemas.openxmlformats.org/presentationml/2006/main">
  <p:tag name="KSO_WM_BEAUTIFY_FLAG" val="#wm#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1267_2*l_h_a*1_3_1"/>
  <p:tag name="KSO_WM_TEMPLATE_CATEGORY" val="diagram"/>
  <p:tag name="KSO_WM_TEMPLATE_INDEX" val="20231267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63.381811023622,&quot;left&quot;:477.6725170225609,&quot;top&quot;:111.41448818897638,&quot;width&quot;:413.142761230468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38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1267_2*l_h_f*1_3_1"/>
  <p:tag name="KSO_WM_TEMPLATE_CATEGORY" val="diagram"/>
  <p:tag name="KSO_WM_TEMPLATE_INDEX" val="20231267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63.381811023622,&quot;left&quot;:477.6725170225609,&quot;top&quot;:111.41448818897638,&quot;width&quot;:413.1427612304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根据需要可酌情增减文字，单击此处添加内容"/>
  <p:tag name="KSO_WM_UNIT_TEXT_FILL_FORE_SCHEMECOLOR_INDEX" val="1"/>
  <p:tag name="KSO_WM_UNIT_TEXT_FILL_TYPE" val="1"/>
  <p:tag name="KSO_WM_UNIT_USESOURCEFORMAT_APPLY" val="0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LAYOUT" val="a_d_l"/>
  <p:tag name="KSO_WM_SLIDE_LAYOUT_CNT" val="1_1_1"/>
  <p:tag name="KSO_WM_SPECIAL_SOURCE" val="bdnull"/>
  <p:tag name="KSO_WM_SLIDE_TYPE" val="text"/>
  <p:tag name="KSO_WM_SLIDE_SIZE" val="411.611*333.516"/>
  <p:tag name="KSO_WM_SLIDE_POSITION" val="491.108*160.132"/>
  <p:tag name="KSO_WM_SLIDE_SUBTYPE" val="picTxt"/>
  <p:tag name="KSO_WM_DIAGRAM_GROUP_CODE" val="l1-1"/>
  <p:tag name="KSO_WM_SLIDE_DIAGTYPE" val="l"/>
  <p:tag name="KSO_WM_SLIDE_LAYOUT_NAME" val="仅标题"/>
  <p:tag name="KSO_WM_TEMPLATE_INDEX" val="20231609"/>
  <p:tag name="KSO_WM_TEMPLATE_SUBCATEGORY" val="0"/>
  <p:tag name="KSO_WM_SLIDE_INDEX" val="1"/>
  <p:tag name="KSO_WM_TAG_VERSION" val="3.0"/>
  <p:tag name="KSO_WM_SLIDE_ID" val="custom20232404_1"/>
  <p:tag name="KSO_WM_SLIDE_ITEM_CNT" val="3"/>
</p:tagLst>
</file>

<file path=ppt/tags/tag39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3164_1*a*1"/>
  <p:tag name="KSO_WM_TEMPLATE_CATEGORY" val="custom"/>
  <p:tag name="KSO_WM_TEMPLATE_INDEX" val="20233164"/>
  <p:tag name="KSO_WM_UNIT_LAYERLEVEL" val="1"/>
  <p:tag name="KSO_WM_TAG_VERSION" val="3.0"/>
  <p:tag name="KSO_WM_BEAUTIFY_FLAG" val="#wm#"/>
  <p:tag name="KSO_WM_UNIT_PRESET_TEXT" val="单击此处添加标题"/>
  <p:tag name="KSO_WM_UNIT_TEXT_FILL_FORE_SCHEMECOLOR_INDEX" val="2"/>
  <p:tag name="KSO_WM_UNIT_TEXT_FILL_TYPE" val="1"/>
  <p:tag name="KSO_WM_UNIT_USESOURCEFORMAT_APPLY" val="0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128_2*l_h_i*1_1_1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left&quot;:54.79471220241758,&quot;top&quot;:144.46043119655823,&quot;width&quot;:850.4000244140625}"/>
  <p:tag name="KSO_WM_DIAGRAM_COLOR_MATCH_VALUE" val="{&quot;shape&quot;:{&quot;fill&quot;:{&quot;solid&quot;:{&quot;brightness&quot;:0.8999999761581421,&quot;colorType&quot;:1,&quot;foreColorIndex&quot;:5,&quot;transparency&quot;:0},&quot;type&quot;:1},&quot;glow&quot;:{&quot;colorType&quot;:0},&quot;line&quot;:{&quot;type&quot;:0},&quot;shadow&quot;:{&quot;brightness&quot;:0,&quot;colorType&quot;:1,&quot;foreColorIndex&quot;:5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9"/>
  <p:tag name="KSO_WM_UNIT_SHADOW_SCHEMECOLOR_INDEX" val="5"/>
  <p:tag name="KSO_WM_UNIT_TEXT_FILL_FORE_SCHEMECOLOR_INDEX" val="2"/>
  <p:tag name="KSO_WM_UNIT_TEXT_FILL_TYPE" val="1"/>
  <p:tag name="KSO_WM_UNIT_USESOURCEFORMAT_APPLY" val="0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128_2*l_h_d*1_1_1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UNIT_VALUE" val="995*484"/>
  <p:tag name="KSO_WM_DIAGRAM_GROUP_CODE" val="l1-1"/>
  <p:tag name="KSO_WM_UNIT_TYPE" val="l_h_d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left&quot;:54.79471220241758,&quot;top&quot;:144.46043119655823,&quot;width&quot;:850.4000244140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128_2*l_h_i*1_2_1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left&quot;:54.79471220241758,&quot;top&quot;:144.46043119655823,&quot;width&quot;:850.4000244140625}"/>
  <p:tag name="KSO_WM_DIAGRAM_COLOR_MATCH_VALUE" val="{&quot;shape&quot;:{&quot;fill&quot;:{&quot;solid&quot;:{&quot;brightness&quot;:0.8999999761581421,&quot;colorType&quot;:1,&quot;foreColorIndex&quot;:5,&quot;transparency&quot;:0},&quot;type&quot;:1},&quot;glow&quot;:{&quot;colorType&quot;:0},&quot;line&quot;:{&quot;type&quot;:0},&quot;shadow&quot;:{&quot;brightness&quot;:0,&quot;colorType&quot;:1,&quot;foreColorIndex&quot;:5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9"/>
  <p:tag name="KSO_WM_UNIT_SHADOW_SCHEMECOLOR_INDEX" val="5"/>
  <p:tag name="KSO_WM_UNIT_TEXT_FILL_FORE_SCHEMECOLOR_INDEX" val="2"/>
  <p:tag name="KSO_WM_UNIT_TEXT_FILL_TYPE" val="1"/>
  <p:tag name="KSO_WM_UNIT_USESOURCEFORMAT_APPLY" val="0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128_2*l_h_d*1_2_1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UNIT_VALUE" val="995*484"/>
  <p:tag name="KSO_WM_DIAGRAM_GROUP_CODE" val="l1-1"/>
  <p:tag name="KSO_WM_UNIT_TYPE" val="l_h_d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left&quot;:54.79471220241758,&quot;top&quot;:144.46043119655823,&quot;width&quot;:850.4000244140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39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3128_2*l_h_f*1_1_1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left&quot;:54.79471220241758,&quot;top&quot;:144.46043119655823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6262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单击此处输入您的项正文，文字是您思想的提炼，请尽量言简意赅的阐述观点。单击此处输入正文，文字是您思想的提炼"/>
  <p:tag name="KSO_WM_UNIT_USESOURCEFORMAT_APPLY" val="0"/>
</p:tagLst>
</file>

<file path=ppt/tags/tag39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3128_2*l_h_a*1_1_1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left&quot;:54.79471220241758,&quot;top&quot;:144.46043119655823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128_2*l_h_i*1_1_2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1_2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left&quot;:54.79471220241758,&quot;top&quot;:144.46043119655823,&quot;width&quot;:850.4000244140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0"/>
</p:tagLst>
</file>

<file path=ppt/tags/tag39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3128_2*l_h_f*1_2_1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left&quot;:54.79471220241758,&quot;top&quot;:144.46043119655823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6262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单击此处输入您的项正文，文字是您思想的提炼，请尽量言简意赅的阐述观点。单击此处输入正文，文字是您思想的提炼"/>
  <p:tag name="KSO_WM_UNIT_USESOURCEFORMAT_APPLY" val="0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3128_2*l_h_a*1_2_1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left&quot;:54.79471220241758,&quot;top&quot;:144.46043119655823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128_2*l_h_i*1_2_2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2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left&quot;:54.79471220241758,&quot;top&quot;:144.46043119655823,&quot;width&quot;:850.4000244140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0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128_2*l_h_i*1_3_1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left&quot;:54.79471220241758,&quot;top&quot;:144.46043119655823,&quot;width&quot;:850.4000244140625}"/>
  <p:tag name="KSO_WM_DIAGRAM_COLOR_MATCH_VALUE" val="{&quot;shape&quot;:{&quot;fill&quot;:{&quot;solid&quot;:{&quot;brightness&quot;:0.8999999761581421,&quot;colorType&quot;:1,&quot;foreColorIndex&quot;:5,&quot;transparency&quot;:0},&quot;type&quot;:1},&quot;glow&quot;:{&quot;colorType&quot;:0},&quot;line&quot;:{&quot;type&quot;:0},&quot;shadow&quot;:{&quot;brightness&quot;:0,&quot;colorType&quot;:1,&quot;foreColorIndex&quot;:5,&quot;transparency&quot;:0.89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.9"/>
  <p:tag name="KSO_WM_UNIT_SHADOW_SCHEMECOLOR_INDEX" val="5"/>
  <p:tag name="KSO_WM_UNIT_TEXT_FILL_FORE_SCHEMECOLOR_INDEX" val="2"/>
  <p:tag name="KSO_WM_UNIT_TEXT_FILL_TYPE" val="1"/>
  <p:tag name="KSO_WM_UNIT_USESOURCEFORMAT_APPLY" val="0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128_2*l_h_d*1_3_1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UNIT_VALUE" val="995*484"/>
  <p:tag name="KSO_WM_DIAGRAM_GROUP_CODE" val="l1-1"/>
  <p:tag name="KSO_WM_UNIT_TYPE" val="l_h_d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left&quot;:54.79471220241758,&quot;top&quot;:144.46043119655823,&quot;width&quot;:850.400024414062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40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3128_2*l_h_f*1_3_1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left&quot;:54.79471220241758,&quot;top&quot;:144.46043119655823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262626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单击此处输入您的项正文，文字是您思想的提炼，请尽量言简意赅的阐述观点。单击此处输入正文，文字是您思想的提炼"/>
  <p:tag name="KSO_WM_UNIT_USESOURCEFORMAT_APPLY" val="0"/>
</p:tagLst>
</file>

<file path=ppt/tags/tag40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3128_2*l_h_a*1_3_1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left&quot;:54.79471220241758,&quot;top&quot;:144.46043119655823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添加标题"/>
  <p:tag name="KSO_WM_UNIT_TEXT_FILL_FORE_SCHEMECOLOR_INDEX" val="1"/>
  <p:tag name="KSO_WM_UNIT_TEXT_FILL_TYPE" val="1"/>
  <p:tag name="KSO_WM_UNIT_USESOURCEFORMAT_APPLY" val="0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3128_2*l_h_i*1_3_2"/>
  <p:tag name="KSO_WM_TEMPLATE_CATEGORY" val="diagram"/>
  <p:tag name="KSO_WM_TEMPLATE_INDEX" val="20233128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2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295.48858642578125,&quot;left&quot;:54.79471220241758,&quot;top&quot;:144.46043119655823,&quot;width&quot;:850.400024414062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0"/>
</p:tagLst>
</file>

<file path=ppt/tags/tag407.xml><?xml version="1.0" encoding="utf-8"?>
<p:tagLst xmlns:p="http://schemas.openxmlformats.org/presentationml/2006/main">
  <p:tag name="KSO_WM_SLIDE_ID" val="custom20233164_1"/>
  <p:tag name="KSO_WM_TEMPLATE_SUBCATEGORY" val="0"/>
  <p:tag name="KSO_WM_TEMPLATE_MASTER_TYPE" val="0"/>
  <p:tag name="KSO_WM_TEMPLATE_COLOR_TYPE" val="0"/>
  <p:tag name="KSO_WM_SLIDE_ITEM_CNT" val="2"/>
  <p:tag name="KSO_WM_SLIDE_INDEX" val="1"/>
  <p:tag name="KSO_WM_TAG_VERSION" val="3.0"/>
  <p:tag name="KSO_WM_BEAUTIFY_FLAG" val="#wm#"/>
  <p:tag name="KSO_WM_TEMPLATE_CATEGORY" val="custom"/>
  <p:tag name="KSO_WM_TEMPLATE_INDEX" val="20231609"/>
  <p:tag name="KSO_WM_SLIDE_TYPE" val="text"/>
  <p:tag name="KSO_WM_SLIDE_SUBTYPE" val="diag"/>
  <p:tag name="KSO_WM_SLIDE_SIZE" val="850.4*282.359"/>
  <p:tag name="KSO_WM_SLIDE_POSITION" val="54.8*150.995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408.xml><?xml version="1.0" encoding="utf-8"?>
<p:tagLst xmlns:p="http://schemas.openxmlformats.org/presentationml/2006/main">
  <p:tag name="KSO_WM_TEMPLATE_CATEGORY" val="custom"/>
  <p:tag name="KSO_WM_TEMPLATE_INDEX" val="20231609"/>
</p:tagLst>
</file>

<file path=ppt/tags/tag409.xml><?xml version="1.0" encoding="utf-8"?>
<p:tagLst xmlns:p="http://schemas.openxmlformats.org/presentationml/2006/main">
  <p:tag name="KSO_WM_BEAUTIFY_FLAG" val="#wm#"/>
  <p:tag name="KSO_WM_TEMPLATE_CATEGORY" val="custom"/>
  <p:tag name="KSO_WM_TEMPLATE_INDEX" val="20231609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SLIDE_ID" val="custom20231609_9"/>
  <p:tag name="KSO_WM_TEMPLATE_SUBCATEGORY" val="29"/>
  <p:tag name="KSO_WM_TEMPLATE_MASTER_TYPE" val="0"/>
  <p:tag name="KSO_WM_TEMPLATE_COLOR_TYPE" val="0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1609"/>
  <p:tag name="KSO_WM_SLIDE_TYPE" val="endPage"/>
  <p:tag name="KSO_WM_SLIDE_SUBTYPE" val="pureTxt"/>
  <p:tag name="KSO_WM_SLIDE_LAYOUT" val="a"/>
  <p:tag name="KSO_WM_SLIDE_LAYOUT_CNT" val="1"/>
</p:tagLst>
</file>

<file path=ppt/tags/tag411.xml><?xml version="1.0" encoding="utf-8"?>
<p:tagLst xmlns:p="http://schemas.openxmlformats.org/presentationml/2006/main">
  <p:tag name="resource_record_key" val="{&quot;13&quot;:[20209627],&quot;29&quot;:[20457991,20405934,20405972,20750911],&quot;65&quot;:[20231609]}"/>
  <p:tag name="commondata" val="eyJoZGlkIjoiOGFkNWMxMGVhZmUxOTEyYjRiOWEzMzI3OTkxMmQyODgifQ==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TYPE" val="i"/>
  <p:tag name="KSO_WM_UNIT_INDEX" val="2"/>
  <p:tag name="KSO_WM_UNIT_ID" val="_1*i*2"/>
  <p:tag name="KSO_WM_BEAUTIFY_FLAG" val="#wm#"/>
  <p:tag name="KSO_WM_TAG_VERSION" val="3.0"/>
  <p:tag name="KSO_WM_CHIP_GROUPID" val="625cd07c96a3ef861819ea24"/>
  <p:tag name="KSO_WM_CHIP_XID" val="625cd09f96a3ef861819f2b9"/>
  <p:tag name="KSO_WM_UNIT_DEC_AREA_ID" val="894575ef6f7c4107b93e3fbf4a77463a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78d4239324df483ca922275d664759ba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BEAUTIFY_FLAG" val="#wm#"/>
  <p:tag name="KSO_WM_UNIT_TYPE" val="i"/>
  <p:tag name="KSO_WM_UNIT_INDEX" val="1"/>
  <p:tag name="KSO_WM_CHIP_GROUPID" val="625cd07c96a3ef861819ea24"/>
  <p:tag name="KSO_WM_CHIP_XID" val="625cd09f96a3ef861819ef11"/>
  <p:tag name="KSO_WM_UNIT_DEC_AREA_ID" val="a99054ed58334a9eb06e3a4e490da6a0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bc702ff1dfc64b939bb68bb3a52db00e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  <p:tag name="KSO_WM_BEAUTIFY_FLAG" val="#wm#"/>
  <p:tag name="KSO_WM_UNIT_TYPE" val="i"/>
  <p:tag name="KSO_WM_UNIT_INDEX" val="2"/>
  <p:tag name="KSO_WM_CHIP_GROUPID" val="625cd07c96a3ef861819ea24"/>
  <p:tag name="KSO_WM_CHIP_XID" val="625cd09f96a3ef861819ef0d"/>
  <p:tag name="KSO_WM_UNIT_DEC_AREA_ID" val="f423bf7cd351475fbad652d434845c89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3a89ed2e2fef4fc8a596f13a44aa778c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BEAUTIFY_FLAG" val="#wm#"/>
  <p:tag name="KSO_WM_UNIT_TYPE" val="i"/>
  <p:tag name="KSO_WM_UNIT_INDEX" val="3"/>
  <p:tag name="KSO_WM_CHIP_GROUPID" val="625cd07c96a3ef861819ea24"/>
  <p:tag name="KSO_WM_CHIP_XID" val="625cd09f96a3ef861819ef0b"/>
  <p:tag name="KSO_WM_UNIT_DEC_AREA_ID" val="8fc2936ced724e1a9908578d181a2317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b3412a647b6b4cfcac807d0c35945a1b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BLOCK" val="0"/>
  <p:tag name="KSO_WM_UNIT_DEC_AREA_ID" val="7232a9ce6a4c417da7c86d7bc30540bf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3*i*4"/>
  <p:tag name="KSO_WM_UNIT_LAYERLEVEL" val="1"/>
  <p:tag name="KSO_WM_TAG_VERSION" val="3.0"/>
  <p:tag name="KSO_WM_BEAUTIFY_FLAG" val="#wm#"/>
  <p:tag name="KSO_WM_CHIP_GROUPID" val="625cceb5fa96911f219256ed"/>
  <p:tag name="KSO_WM_CHIP_XID" val="625d0d8bfa96911f219258c4"/>
  <p:tag name="KSO_WM_UNIT_LINE_FORE_SCHEMECOLOR_INDEX_BRIGHTNESS" val="0"/>
  <p:tag name="KSO_WM_UNIT_LINE_FORE_SCHEMECOLOR_INDEX" val="5"/>
  <p:tag name="KSO_WM_UNIT_LINE_FILL_TYPE" val="2"/>
</p:tagLst>
</file>

<file path=ppt/tags/tag81.xml><?xml version="1.0" encoding="utf-8"?>
<p:tagLst xmlns:p="http://schemas.openxmlformats.org/presentationml/2006/main">
  <p:tag name="KSO_WM_UNIT_BLOCK" val="0"/>
  <p:tag name="KSO_WM_UNIT_DEC_AREA_ID" val="e45e6bccbabc4ddc937be8a77998ceac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3*i*5"/>
  <p:tag name="KSO_WM_UNIT_LAYERLEVEL" val="1"/>
  <p:tag name="KSO_WM_TAG_VERSION" val="3.0"/>
  <p:tag name="KSO_WM_BEAUTIFY_FLAG" val="#wm#"/>
  <p:tag name="KSO_WM_CHIP_GROUPID" val="625cceb5fa96911f219256ed"/>
  <p:tag name="KSO_WM_CHIP_XID" val="625d0d8bfa96911f219258c4"/>
  <p:tag name="KSO_WM_UNIT_LINE_FORE_SCHEMECOLOR_INDEX_BRIGHTNESS" val="-0.25"/>
  <p:tag name="KSO_WM_UNIT_LINE_FORE_SCHEMECOLOR_INDEX" val="5"/>
  <p:tag name="KSO_WM_UNIT_LINE_FILL_TYPE" val="2"/>
</p:tagLst>
</file>

<file path=ppt/tags/tag82.xml><?xml version="1.0" encoding="utf-8"?>
<p:tagLst xmlns:p="http://schemas.openxmlformats.org/presentationml/2006/main">
  <p:tag name="KSO_WM_UNIT_TYPE" val="i"/>
  <p:tag name="KSO_WM_UNIT_INDEX" val="1"/>
  <p:tag name="KSO_WM_UNIT_ID" val="_4*i*1"/>
  <p:tag name="KSO_WM_BEAUTIFY_FLAG" val="#wm#"/>
  <p:tag name="KSO_WM_TAG_VERSION" val="3.0"/>
  <p:tag name="KSO_WM_CHIP_GROUPID" val="625cd07c96a3ef861819ea24"/>
  <p:tag name="KSO_WM_CHIP_XID" val="625cd09f96a3ef861819f16c"/>
  <p:tag name="KSO_WM_UNIT_DEC_AREA_ID" val="bb64b4435d7848c8bd414e8524a9a94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37c3d552a964e7396f97cb19003d731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3.0"/>
  <p:tag name="KSO_WM_BEAUTIFY_FLAG" val="#wm#"/>
  <p:tag name="KSO_WM_UNIT_TYPE" val="i"/>
  <p:tag name="KSO_WM_UNIT_INDEX" val="2"/>
  <p:tag name="KSO_WM_CHIP_GROUPID" val="625cd07c96a3ef861819ea24"/>
  <p:tag name="KSO_WM_CHIP_XID" val="625cd09f96a3ef861819f140"/>
  <p:tag name="KSO_WM_UNIT_DEC_AREA_ID" val="79ea1afe27ec4356a5cddb27213fea47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dbd1084ce3b84b26ada5ffb6b518bcd9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85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3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UNIT_VALUE" val="23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6">
      <a:dk1>
        <a:srgbClr val="000000"/>
      </a:dk1>
      <a:lt1>
        <a:srgbClr val="FFFFFF"/>
      </a:lt1>
      <a:dk2>
        <a:srgbClr val="00071A"/>
      </a:dk2>
      <a:lt2>
        <a:srgbClr val="FFFFFF"/>
      </a:lt2>
      <a:accent1>
        <a:srgbClr val="CEA132"/>
      </a:accent1>
      <a:accent2>
        <a:srgbClr val="3D8F70"/>
      </a:accent2>
      <a:accent3>
        <a:srgbClr val="39AD7E"/>
      </a:accent3>
      <a:accent4>
        <a:srgbClr val="87AA3A"/>
      </a:accent4>
      <a:accent5>
        <a:srgbClr val="328DB6"/>
      </a:accent5>
      <a:accent6>
        <a:srgbClr val="3962C7"/>
      </a:accent6>
      <a:hlink>
        <a:srgbClr val="304FFE"/>
      </a:hlink>
      <a:folHlink>
        <a:srgbClr val="492067"/>
      </a:folHlink>
    </a:clrScheme>
    <a:fontScheme name="自定义 159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3700</Words>
  <Application>WPS 演示</Application>
  <PresentationFormat>宽屏</PresentationFormat>
  <Paragraphs>349</Paragraphs>
  <Slides>25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Office 主题​​</vt:lpstr>
      <vt:lpstr>PowerPoint 演示文稿</vt:lpstr>
      <vt:lpstr>领导力-激发团队成员的积极性</vt:lpstr>
      <vt:lpstr>领导力-建立有效的沟通渠道</vt:lpstr>
      <vt:lpstr>领导力-制定明确的工作计划和目标</vt:lpstr>
      <vt:lpstr>战略思维-从整体上把握组织的发展方向</vt:lpstr>
      <vt:lpstr>战略思维-为质量管理提供有针对性的建议和方案</vt:lpstr>
      <vt:lpstr>专业知识-具备丰富的质量管理知识和经验</vt:lpstr>
      <vt:lpstr>专业知识-熟悉质量管理体系、质量工具和方法</vt:lpstr>
      <vt:lpstr>专业知识-解决实际问题</vt:lpstr>
      <vt:lpstr>数据分析能力-通过收集、整理和分析质量数据，发现根本原因</vt:lpstr>
      <vt:lpstr>PowerPoint 演示文稿</vt:lpstr>
      <vt:lpstr>项目管理能力-有效地组织和管理质量改进项目</vt:lpstr>
      <vt:lpstr>项目管理能力-确保项目的顺利进行和成果的实现</vt:lpstr>
      <vt:lpstr>沟通能力-与各个层级的员工进行有效沟通</vt:lpstr>
      <vt:lpstr>沟通能力-协调各方资源，推动质量工作的开展</vt:lpstr>
      <vt:lpstr>创新能力-优化质量管理体系，引入新的质量管理理念和方法</vt:lpstr>
      <vt:lpstr>创新能力-提高组织的质量水平</vt:lpstr>
      <vt:lpstr>执行力-确保质量管理政策和措施的落地执行</vt:lpstr>
      <vt:lpstr>执行力-推动质量改进工作的实施</vt:lpstr>
      <vt:lpstr>发展能力-为团队成员提供质量管理方面的培训和发展机会</vt:lpstr>
      <vt:lpstr>发展能力-提高团队的整体素质</vt:lpstr>
      <vt:lpstr>客户导向-关注客户需求和满意度</vt:lpstr>
      <vt:lpstr>客户导向-将质量管理工作与客户满意度紧密结合，提升组织的市场竞争力</vt:lpstr>
      <vt:lpstr>中国质量俱乐部3-5月份公开课计划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清和月七</cp:lastModifiedBy>
  <cp:revision>156</cp:revision>
  <dcterms:created xsi:type="dcterms:W3CDTF">2019-06-19T02:08:00Z</dcterms:created>
  <dcterms:modified xsi:type="dcterms:W3CDTF">2024-11-13T01:47:26Z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51C07FD858D2465E9E3D8D4FA676BA9D_11</vt:lpwstr>
  </property>
</Properties>
</file>