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9"/>
  </p:notesMasterIdLst>
  <p:handoutMasterIdLst>
    <p:handoutMasterId r:id="rId34"/>
  </p:handoutMasterIdLst>
  <p:sldIdLst>
    <p:sldId id="257" r:id="rId4"/>
    <p:sldId id="258" r:id="rId5"/>
    <p:sldId id="259" r:id="rId6"/>
    <p:sldId id="260" r:id="rId7"/>
    <p:sldId id="261" r:id="rId8"/>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7" r:id="rId32"/>
    <p:sldId id="288" r:id="rId33"/>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userDrawn="1">
          <p15:clr>
            <a:srgbClr val="A4A3A4"/>
          </p15:clr>
        </p15:guide>
        <p15:guide id="2" pos="384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8"/>
        <p:guide pos="384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gs" Target="tags/tag446.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0"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1.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path_Rectangle 13_#color-2049&amp;11633"/>
          <p:cNvSpPr/>
          <p:nvPr userDrawn="1">
            <p:custDataLst>
              <p:tags r:id="rId2"/>
            </p:custDataLst>
          </p:nvPr>
        </p:nvSpPr>
        <p:spPr>
          <a:xfrm>
            <a:off x="0" y="201295"/>
            <a:ext cx="4050665" cy="6656705"/>
          </a:xfrm>
          <a:custGeom>
            <a:avLst/>
            <a:gdLst/>
            <a:ahLst/>
            <a:cxnLst/>
            <a:rect l="l" t="t" r="r" b="b"/>
            <a:pathLst>
              <a:path w="4050792" h="6656832">
                <a:moveTo>
                  <a:pt x="4050792" y="6656832"/>
                </a:moveTo>
                <a:lnTo>
                  <a:pt x="0" y="6656832"/>
                </a:lnTo>
                <a:lnTo>
                  <a:pt x="0" y="0"/>
                </a:lnTo>
                <a:cubicBezTo>
                  <a:pt x="73152" y="402336"/>
                  <a:pt x="429768" y="704088"/>
                  <a:pt x="850392" y="704088"/>
                </a:cubicBezTo>
                <a:lnTo>
                  <a:pt x="923544" y="704088"/>
                </a:lnTo>
                <a:lnTo>
                  <a:pt x="2779776" y="704088"/>
                </a:lnTo>
                <a:cubicBezTo>
                  <a:pt x="3483864" y="704088"/>
                  <a:pt x="4050792" y="1271016"/>
                  <a:pt x="4050792" y="1975104"/>
                </a:cubicBezTo>
                <a:lnTo>
                  <a:pt x="4050792" y="6656832"/>
                </a:lnTo>
              </a:path>
            </a:pathLst>
          </a:custGeom>
          <a:solidFill>
            <a:schemeClr val="accent1"/>
          </a:solidFill>
        </p:spPr>
      </p:sp>
      <p:sp>
        <p:nvSpPr>
          <p:cNvPr id="8" name="Rectangle 13 (Stroke)_#color-2049&amp;11636"/>
          <p:cNvSpPr/>
          <p:nvPr userDrawn="1">
            <p:custDataLst>
              <p:tags r:id="rId3"/>
            </p:custDataLst>
          </p:nvPr>
        </p:nvSpPr>
        <p:spPr>
          <a:xfrm>
            <a:off x="0" y="0"/>
            <a:ext cx="4480560" cy="6858000"/>
          </a:xfrm>
          <a:custGeom>
            <a:avLst/>
            <a:gdLst/>
            <a:ahLst/>
            <a:cxnLst/>
            <a:rect l="l" t="t" r="r" b="b"/>
            <a:pathLst>
              <a:path w="4480560" h="6858000">
                <a:moveTo>
                  <a:pt x="4480560" y="6858000"/>
                </a:moveTo>
                <a:lnTo>
                  <a:pt x="4480560" y="2176272"/>
                </a:lnTo>
                <a:cubicBezTo>
                  <a:pt x="4480560" y="1234440"/>
                  <a:pt x="3721608" y="484632"/>
                  <a:pt x="2779776" y="484632"/>
                </a:cubicBezTo>
                <a:lnTo>
                  <a:pt x="850392" y="484632"/>
                </a:lnTo>
                <a:cubicBezTo>
                  <a:pt x="612648" y="484632"/>
                  <a:pt x="420624" y="292608"/>
                  <a:pt x="420624" y="54864"/>
                </a:cubicBezTo>
                <a:cubicBezTo>
                  <a:pt x="420624" y="36576"/>
                  <a:pt x="420624" y="18288"/>
                  <a:pt x="420624" y="0"/>
                </a:cubicBezTo>
                <a:lnTo>
                  <a:pt x="0" y="0"/>
                </a:lnTo>
                <a:lnTo>
                  <a:pt x="0" y="201168"/>
                </a:lnTo>
                <a:cubicBezTo>
                  <a:pt x="73152" y="603504"/>
                  <a:pt x="420624" y="914400"/>
                  <a:pt x="850392" y="914400"/>
                </a:cubicBezTo>
                <a:lnTo>
                  <a:pt x="2779776" y="914400"/>
                </a:lnTo>
                <a:cubicBezTo>
                  <a:pt x="3483864" y="914400"/>
                  <a:pt x="4050792" y="1472184"/>
                  <a:pt x="4050792" y="2176272"/>
                </a:cubicBezTo>
                <a:lnTo>
                  <a:pt x="4050792" y="6858000"/>
                </a:lnTo>
                <a:lnTo>
                  <a:pt x="4480560" y="6858000"/>
                </a:lnTo>
              </a:path>
            </a:pathLst>
          </a:custGeom>
          <a:solidFill>
            <a:schemeClr val="accent1">
              <a:alpha val="35000"/>
            </a:schemeClr>
          </a:solidFill>
        </p:spPr>
      </p:sp>
      <p:sp>
        <p:nvSpPr>
          <p:cNvPr id="2" name="标题 1"/>
          <p:cNvSpPr>
            <a:spLocks noGrp="1"/>
          </p:cNvSpPr>
          <p:nvPr>
            <p:ph type="ctrTitle" hasCustomPrompt="1"/>
            <p:custDataLst>
              <p:tags r:id="rId4"/>
            </p:custDataLst>
          </p:nvPr>
        </p:nvSpPr>
        <p:spPr>
          <a:xfrm>
            <a:off x="5497195" y="2012315"/>
            <a:ext cx="6138545" cy="1691640"/>
          </a:xfrm>
        </p:spPr>
        <p:txBody>
          <a:bodyPr wrap="square" anchor="b" anchorCtr="0">
            <a:normAutofit/>
          </a:bodyPr>
          <a:lstStyle>
            <a:lvl1pPr algn="l">
              <a:lnSpc>
                <a:spcPct val="100000"/>
              </a:lnSpc>
              <a:defRPr sz="6000">
                <a:latin typeface="+mj-ea"/>
                <a:ea typeface="+mj-ea"/>
                <a:cs typeface="+mj-ea"/>
                <a:sym typeface="+mj-ea"/>
              </a:defRPr>
            </a:lvl1pPr>
          </a:lstStyle>
          <a:p>
            <a:r>
              <a:rPr lang="zh-CN" altLang="en-US"/>
              <a:t>编辑母版标题</a:t>
            </a:r>
            <a:endParaRPr lang="zh-CN" altLang="en-US" dirty="0"/>
          </a:p>
        </p:txBody>
      </p:sp>
      <p:sp>
        <p:nvSpPr>
          <p:cNvPr id="4" name="日期占位符 3"/>
          <p:cNvSpPr>
            <a:spLocks noGrp="1"/>
          </p:cNvSpPr>
          <p:nvPr>
            <p:ph type="dt" sz="half" idx="10"/>
            <p:custDataLst>
              <p:tags r:id="rId5"/>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7"/>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8"/>
            </p:custDataLst>
          </p:nvPr>
        </p:nvSpPr>
        <p:spPr>
          <a:xfrm>
            <a:off x="5497195" y="4433570"/>
            <a:ext cx="6138545" cy="657860"/>
          </a:xfrm>
        </p:spPr>
        <p:txBody>
          <a:bodyPr wrap="square" anchor="t">
            <a:noAutofit/>
          </a:bodyPr>
          <a:lstStyle>
            <a:lvl1pPr marL="0" indent="0" algn="l">
              <a:lnSpc>
                <a:spcPct val="100000"/>
              </a:lnSpc>
              <a:buNone/>
              <a:defRPr sz="2400">
                <a:solidFill>
                  <a:schemeClr val="accent1"/>
                </a:solidFill>
                <a:latin typeface="+mn-ea"/>
                <a:ea typeface="+mn-ea"/>
                <a:cs typeface="+mn-ea"/>
                <a:sym typeface="+mn-ea"/>
              </a:defRPr>
            </a:lvl1pPr>
          </a:lstStyle>
          <a:p>
            <a:pPr lvl="0"/>
            <a:r>
              <a:rPr lang="zh-CN" altLang="en-US"/>
              <a:t>署名</a:t>
            </a:r>
            <a:endParaRPr lang="zh-CN" altLang="en-US" dirty="0"/>
          </a:p>
        </p:txBody>
      </p:sp>
      <p:sp>
        <p:nvSpPr>
          <p:cNvPr id="16" name="Union_#color-2048&amp;11209"/>
          <p:cNvSpPr/>
          <p:nvPr userDrawn="1">
            <p:custDataLst>
              <p:tags r:id="rId9"/>
            </p:custDataLst>
          </p:nvPr>
        </p:nvSpPr>
        <p:spPr>
          <a:xfrm>
            <a:off x="10701909" y="201549"/>
            <a:ext cx="1298448" cy="685800"/>
          </a:xfrm>
          <a:custGeom>
            <a:avLst/>
            <a:gdLst/>
            <a:ahLst/>
            <a:cxnLst/>
            <a:rect l="l" t="t" r="r" b="b"/>
            <a:pathLst>
              <a:path w="1298448" h="685800">
                <a:moveTo>
                  <a:pt x="73152" y="36576"/>
                </a:moveTo>
                <a:cubicBezTo>
                  <a:pt x="73152" y="54864"/>
                  <a:pt x="54864" y="73152"/>
                  <a:pt x="36576" y="73152"/>
                </a:cubicBezTo>
                <a:cubicBezTo>
                  <a:pt x="18288" y="73152"/>
                  <a:pt x="0" y="54864"/>
                  <a:pt x="0" y="36576"/>
                </a:cubicBezTo>
                <a:cubicBezTo>
                  <a:pt x="0" y="18288"/>
                  <a:pt x="18288" y="0"/>
                  <a:pt x="36576" y="0"/>
                </a:cubicBezTo>
                <a:cubicBezTo>
                  <a:pt x="54864" y="0"/>
                  <a:pt x="73152" y="18288"/>
                  <a:pt x="73152" y="36576"/>
                </a:cubicBezTo>
                <a:moveTo>
                  <a:pt x="228600" y="36576"/>
                </a:moveTo>
                <a:cubicBezTo>
                  <a:pt x="228600" y="54864"/>
                  <a:pt x="210312" y="73152"/>
                  <a:pt x="192024" y="73152"/>
                </a:cubicBezTo>
                <a:cubicBezTo>
                  <a:pt x="173736" y="73152"/>
                  <a:pt x="155448" y="54864"/>
                  <a:pt x="155448" y="36576"/>
                </a:cubicBezTo>
                <a:cubicBezTo>
                  <a:pt x="155448" y="18288"/>
                  <a:pt x="173736" y="0"/>
                  <a:pt x="192024" y="0"/>
                </a:cubicBezTo>
                <a:cubicBezTo>
                  <a:pt x="210312" y="0"/>
                  <a:pt x="228600" y="18288"/>
                  <a:pt x="228600" y="36576"/>
                </a:cubicBezTo>
                <a:moveTo>
                  <a:pt x="347472" y="73152"/>
                </a:moveTo>
                <a:cubicBezTo>
                  <a:pt x="365760" y="73152"/>
                  <a:pt x="384048" y="54864"/>
                  <a:pt x="384048" y="36576"/>
                </a:cubicBezTo>
                <a:cubicBezTo>
                  <a:pt x="384048" y="18288"/>
                  <a:pt x="365760" y="0"/>
                  <a:pt x="347472" y="0"/>
                </a:cubicBezTo>
                <a:cubicBezTo>
                  <a:pt x="320040" y="0"/>
                  <a:pt x="301752" y="18288"/>
                  <a:pt x="301752" y="36576"/>
                </a:cubicBezTo>
                <a:cubicBezTo>
                  <a:pt x="301752" y="54864"/>
                  <a:pt x="320040" y="73152"/>
                  <a:pt x="347472" y="73152"/>
                </a:cubicBezTo>
                <a:moveTo>
                  <a:pt x="73152" y="192024"/>
                </a:moveTo>
                <a:cubicBezTo>
                  <a:pt x="73152" y="210312"/>
                  <a:pt x="54864" y="228600"/>
                  <a:pt x="36576" y="228600"/>
                </a:cubicBezTo>
                <a:cubicBezTo>
                  <a:pt x="18288" y="228600"/>
                  <a:pt x="0" y="210312"/>
                  <a:pt x="0" y="192024"/>
                </a:cubicBezTo>
                <a:cubicBezTo>
                  <a:pt x="0" y="173736"/>
                  <a:pt x="18288" y="155448"/>
                  <a:pt x="36576" y="155448"/>
                </a:cubicBezTo>
                <a:cubicBezTo>
                  <a:pt x="54864" y="155448"/>
                  <a:pt x="73152" y="173736"/>
                  <a:pt x="73152" y="192024"/>
                </a:cubicBezTo>
                <a:moveTo>
                  <a:pt x="192024" y="228600"/>
                </a:moveTo>
                <a:cubicBezTo>
                  <a:pt x="210312" y="228600"/>
                  <a:pt x="228600" y="210312"/>
                  <a:pt x="228600" y="192024"/>
                </a:cubicBezTo>
                <a:cubicBezTo>
                  <a:pt x="228600" y="173736"/>
                  <a:pt x="210312" y="155448"/>
                  <a:pt x="192024" y="155448"/>
                </a:cubicBezTo>
                <a:cubicBezTo>
                  <a:pt x="173736" y="155448"/>
                  <a:pt x="155448" y="173736"/>
                  <a:pt x="155448" y="192024"/>
                </a:cubicBezTo>
                <a:cubicBezTo>
                  <a:pt x="155448" y="210312"/>
                  <a:pt x="173736" y="228600"/>
                  <a:pt x="192024" y="228600"/>
                </a:cubicBezTo>
                <a:moveTo>
                  <a:pt x="384048" y="192024"/>
                </a:moveTo>
                <a:cubicBezTo>
                  <a:pt x="384048" y="210312"/>
                  <a:pt x="365760" y="228600"/>
                  <a:pt x="347472" y="228600"/>
                </a:cubicBezTo>
                <a:cubicBezTo>
                  <a:pt x="320040" y="228600"/>
                  <a:pt x="301752" y="210312"/>
                  <a:pt x="301752" y="192024"/>
                </a:cubicBezTo>
                <a:cubicBezTo>
                  <a:pt x="301752" y="173736"/>
                  <a:pt x="320040" y="155448"/>
                  <a:pt x="347472" y="155448"/>
                </a:cubicBezTo>
                <a:cubicBezTo>
                  <a:pt x="365760" y="155448"/>
                  <a:pt x="384048" y="173736"/>
                  <a:pt x="384048" y="192024"/>
                </a:cubicBezTo>
                <a:moveTo>
                  <a:pt x="36576" y="384048"/>
                </a:moveTo>
                <a:cubicBezTo>
                  <a:pt x="54864" y="384048"/>
                  <a:pt x="73152" y="365760"/>
                  <a:pt x="73152" y="347472"/>
                </a:cubicBezTo>
                <a:cubicBezTo>
                  <a:pt x="73152" y="320040"/>
                  <a:pt x="54864" y="301752"/>
                  <a:pt x="36576" y="301752"/>
                </a:cubicBezTo>
                <a:cubicBezTo>
                  <a:pt x="18288" y="301752"/>
                  <a:pt x="0" y="320040"/>
                  <a:pt x="0" y="347472"/>
                </a:cubicBezTo>
                <a:cubicBezTo>
                  <a:pt x="0" y="365760"/>
                  <a:pt x="18288" y="384048"/>
                  <a:pt x="36576" y="384048"/>
                </a:cubicBezTo>
                <a:moveTo>
                  <a:pt x="228600" y="347472"/>
                </a:moveTo>
                <a:cubicBezTo>
                  <a:pt x="228600" y="365760"/>
                  <a:pt x="210312" y="384048"/>
                  <a:pt x="192024" y="384048"/>
                </a:cubicBezTo>
                <a:cubicBezTo>
                  <a:pt x="173736" y="384048"/>
                  <a:pt x="155448" y="365760"/>
                  <a:pt x="155448" y="347472"/>
                </a:cubicBezTo>
                <a:cubicBezTo>
                  <a:pt x="155448" y="320040"/>
                  <a:pt x="173736" y="301752"/>
                  <a:pt x="192024" y="301752"/>
                </a:cubicBezTo>
                <a:cubicBezTo>
                  <a:pt x="210312" y="301752"/>
                  <a:pt x="228600" y="320040"/>
                  <a:pt x="228600" y="347472"/>
                </a:cubicBezTo>
                <a:moveTo>
                  <a:pt x="347472" y="384048"/>
                </a:moveTo>
                <a:cubicBezTo>
                  <a:pt x="365760" y="384048"/>
                  <a:pt x="384048" y="365760"/>
                  <a:pt x="384048" y="347472"/>
                </a:cubicBezTo>
                <a:cubicBezTo>
                  <a:pt x="384048" y="320040"/>
                  <a:pt x="365760" y="301752"/>
                  <a:pt x="347472" y="301752"/>
                </a:cubicBezTo>
                <a:cubicBezTo>
                  <a:pt x="320040" y="301752"/>
                  <a:pt x="301752" y="320040"/>
                  <a:pt x="301752" y="347472"/>
                </a:cubicBezTo>
                <a:cubicBezTo>
                  <a:pt x="301752" y="365760"/>
                  <a:pt x="320040" y="384048"/>
                  <a:pt x="347472" y="384048"/>
                </a:cubicBezTo>
                <a:moveTo>
                  <a:pt x="73152" y="493776"/>
                </a:moveTo>
                <a:cubicBezTo>
                  <a:pt x="73152" y="512064"/>
                  <a:pt x="54864" y="530352"/>
                  <a:pt x="36576" y="530352"/>
                </a:cubicBezTo>
                <a:cubicBezTo>
                  <a:pt x="18288" y="530352"/>
                  <a:pt x="0" y="512064"/>
                  <a:pt x="0" y="493776"/>
                </a:cubicBezTo>
                <a:cubicBezTo>
                  <a:pt x="0" y="475488"/>
                  <a:pt x="18288" y="457200"/>
                  <a:pt x="36576" y="457200"/>
                </a:cubicBezTo>
                <a:cubicBezTo>
                  <a:pt x="54864" y="457200"/>
                  <a:pt x="73152" y="475488"/>
                  <a:pt x="73152" y="493776"/>
                </a:cubicBezTo>
                <a:moveTo>
                  <a:pt x="192024" y="530352"/>
                </a:moveTo>
                <a:cubicBezTo>
                  <a:pt x="210312" y="530352"/>
                  <a:pt x="228600" y="512064"/>
                  <a:pt x="228600" y="493776"/>
                </a:cubicBezTo>
                <a:cubicBezTo>
                  <a:pt x="228600" y="475488"/>
                  <a:pt x="210312" y="457200"/>
                  <a:pt x="192024" y="457200"/>
                </a:cubicBezTo>
                <a:cubicBezTo>
                  <a:pt x="173736" y="457200"/>
                  <a:pt x="155448" y="475488"/>
                  <a:pt x="155448" y="493776"/>
                </a:cubicBezTo>
                <a:cubicBezTo>
                  <a:pt x="155448" y="512064"/>
                  <a:pt x="173736" y="530352"/>
                  <a:pt x="192024" y="530352"/>
                </a:cubicBezTo>
                <a:moveTo>
                  <a:pt x="384048" y="493776"/>
                </a:moveTo>
                <a:cubicBezTo>
                  <a:pt x="384048" y="512064"/>
                  <a:pt x="365760" y="530352"/>
                  <a:pt x="347472" y="530352"/>
                </a:cubicBezTo>
                <a:cubicBezTo>
                  <a:pt x="320040" y="530352"/>
                  <a:pt x="301752" y="512064"/>
                  <a:pt x="301752" y="493776"/>
                </a:cubicBezTo>
                <a:cubicBezTo>
                  <a:pt x="301752" y="475488"/>
                  <a:pt x="320040" y="457200"/>
                  <a:pt x="347472" y="457200"/>
                </a:cubicBezTo>
                <a:cubicBezTo>
                  <a:pt x="365760" y="457200"/>
                  <a:pt x="384048" y="475488"/>
                  <a:pt x="384048" y="493776"/>
                </a:cubicBezTo>
                <a:moveTo>
                  <a:pt x="36576" y="685800"/>
                </a:moveTo>
                <a:cubicBezTo>
                  <a:pt x="54864" y="685800"/>
                  <a:pt x="73152" y="667512"/>
                  <a:pt x="73152" y="649224"/>
                </a:cubicBezTo>
                <a:cubicBezTo>
                  <a:pt x="73152" y="630936"/>
                  <a:pt x="54864" y="612648"/>
                  <a:pt x="36576" y="612648"/>
                </a:cubicBezTo>
                <a:cubicBezTo>
                  <a:pt x="18288" y="612648"/>
                  <a:pt x="0" y="630936"/>
                  <a:pt x="0" y="649224"/>
                </a:cubicBezTo>
                <a:cubicBezTo>
                  <a:pt x="0" y="667512"/>
                  <a:pt x="18288" y="685800"/>
                  <a:pt x="36576" y="685800"/>
                </a:cubicBezTo>
                <a:moveTo>
                  <a:pt x="228600" y="649224"/>
                </a:moveTo>
                <a:cubicBezTo>
                  <a:pt x="228600" y="667512"/>
                  <a:pt x="210312" y="685800"/>
                  <a:pt x="192024" y="685800"/>
                </a:cubicBezTo>
                <a:cubicBezTo>
                  <a:pt x="173736" y="685800"/>
                  <a:pt x="155448" y="667512"/>
                  <a:pt x="155448" y="649224"/>
                </a:cubicBezTo>
                <a:cubicBezTo>
                  <a:pt x="155448" y="630936"/>
                  <a:pt x="173736" y="612648"/>
                  <a:pt x="192024" y="612648"/>
                </a:cubicBezTo>
                <a:cubicBezTo>
                  <a:pt x="210312" y="612648"/>
                  <a:pt x="228600" y="630936"/>
                  <a:pt x="228600" y="649224"/>
                </a:cubicBezTo>
                <a:moveTo>
                  <a:pt x="347472" y="685800"/>
                </a:moveTo>
                <a:cubicBezTo>
                  <a:pt x="365760" y="685800"/>
                  <a:pt x="384048" y="667512"/>
                  <a:pt x="384048" y="649224"/>
                </a:cubicBezTo>
                <a:cubicBezTo>
                  <a:pt x="384048" y="630936"/>
                  <a:pt x="365760" y="612648"/>
                  <a:pt x="347472" y="612648"/>
                </a:cubicBezTo>
                <a:cubicBezTo>
                  <a:pt x="320040" y="612648"/>
                  <a:pt x="301752" y="630936"/>
                  <a:pt x="301752" y="649224"/>
                </a:cubicBezTo>
                <a:cubicBezTo>
                  <a:pt x="301752" y="667512"/>
                  <a:pt x="320040" y="685800"/>
                  <a:pt x="347472" y="685800"/>
                </a:cubicBezTo>
                <a:moveTo>
                  <a:pt x="530352" y="36576"/>
                </a:moveTo>
                <a:cubicBezTo>
                  <a:pt x="530352" y="54864"/>
                  <a:pt x="512064" y="73152"/>
                  <a:pt x="493776" y="73152"/>
                </a:cubicBezTo>
                <a:cubicBezTo>
                  <a:pt x="475488" y="73152"/>
                  <a:pt x="457200" y="54864"/>
                  <a:pt x="457200" y="36576"/>
                </a:cubicBezTo>
                <a:cubicBezTo>
                  <a:pt x="457200" y="18288"/>
                  <a:pt x="475488" y="0"/>
                  <a:pt x="493776" y="0"/>
                </a:cubicBezTo>
                <a:cubicBezTo>
                  <a:pt x="512064" y="0"/>
                  <a:pt x="530352" y="18288"/>
                  <a:pt x="530352" y="36576"/>
                </a:cubicBezTo>
                <a:moveTo>
                  <a:pt x="950976" y="73152"/>
                </a:moveTo>
                <a:cubicBezTo>
                  <a:pt x="969264" y="73152"/>
                  <a:pt x="987552" y="54864"/>
                  <a:pt x="987552" y="36576"/>
                </a:cubicBezTo>
                <a:cubicBezTo>
                  <a:pt x="987552" y="18288"/>
                  <a:pt x="969264" y="0"/>
                  <a:pt x="950976" y="0"/>
                </a:cubicBezTo>
                <a:cubicBezTo>
                  <a:pt x="932688" y="0"/>
                  <a:pt x="914400" y="18288"/>
                  <a:pt x="914400" y="36576"/>
                </a:cubicBezTo>
                <a:cubicBezTo>
                  <a:pt x="914400" y="54864"/>
                  <a:pt x="932688" y="73152"/>
                  <a:pt x="950976" y="73152"/>
                </a:cubicBezTo>
                <a:moveTo>
                  <a:pt x="685800" y="36576"/>
                </a:moveTo>
                <a:cubicBezTo>
                  <a:pt x="685800" y="54864"/>
                  <a:pt x="667512" y="73152"/>
                  <a:pt x="649224" y="73152"/>
                </a:cubicBezTo>
                <a:cubicBezTo>
                  <a:pt x="630936" y="73152"/>
                  <a:pt x="612648" y="54864"/>
                  <a:pt x="612648" y="36576"/>
                </a:cubicBezTo>
                <a:cubicBezTo>
                  <a:pt x="612648" y="18288"/>
                  <a:pt x="630936" y="0"/>
                  <a:pt x="649224" y="0"/>
                </a:cubicBezTo>
                <a:cubicBezTo>
                  <a:pt x="667512" y="0"/>
                  <a:pt x="685800" y="18288"/>
                  <a:pt x="685800" y="36576"/>
                </a:cubicBezTo>
                <a:moveTo>
                  <a:pt x="1106424" y="73152"/>
                </a:moveTo>
                <a:cubicBezTo>
                  <a:pt x="1124712" y="73152"/>
                  <a:pt x="1143000" y="54864"/>
                  <a:pt x="1143000" y="36576"/>
                </a:cubicBezTo>
                <a:cubicBezTo>
                  <a:pt x="1143000" y="18288"/>
                  <a:pt x="1124712" y="0"/>
                  <a:pt x="1106424" y="0"/>
                </a:cubicBezTo>
                <a:cubicBezTo>
                  <a:pt x="1088136" y="0"/>
                  <a:pt x="1069848" y="18288"/>
                  <a:pt x="1069848" y="36576"/>
                </a:cubicBezTo>
                <a:cubicBezTo>
                  <a:pt x="1069848" y="54864"/>
                  <a:pt x="1088136" y="73152"/>
                  <a:pt x="1106424" y="73152"/>
                </a:cubicBezTo>
                <a:moveTo>
                  <a:pt x="841248" y="36576"/>
                </a:moveTo>
                <a:cubicBezTo>
                  <a:pt x="841248" y="54864"/>
                  <a:pt x="822960" y="73152"/>
                  <a:pt x="804672" y="73152"/>
                </a:cubicBezTo>
                <a:cubicBezTo>
                  <a:pt x="777240" y="73152"/>
                  <a:pt x="758952" y="54864"/>
                  <a:pt x="758952" y="36576"/>
                </a:cubicBezTo>
                <a:cubicBezTo>
                  <a:pt x="758952" y="18288"/>
                  <a:pt x="777240" y="0"/>
                  <a:pt x="804672" y="0"/>
                </a:cubicBezTo>
                <a:cubicBezTo>
                  <a:pt x="822960" y="0"/>
                  <a:pt x="841248" y="18288"/>
                  <a:pt x="841248" y="36576"/>
                </a:cubicBezTo>
                <a:moveTo>
                  <a:pt x="1261872" y="73152"/>
                </a:moveTo>
                <a:cubicBezTo>
                  <a:pt x="1280160" y="73152"/>
                  <a:pt x="1298448" y="54864"/>
                  <a:pt x="1298448" y="36576"/>
                </a:cubicBezTo>
                <a:cubicBezTo>
                  <a:pt x="1298448" y="18288"/>
                  <a:pt x="1280160" y="0"/>
                  <a:pt x="1261872" y="0"/>
                </a:cubicBezTo>
                <a:cubicBezTo>
                  <a:pt x="1234440" y="0"/>
                  <a:pt x="1216152" y="18288"/>
                  <a:pt x="1216152" y="36576"/>
                </a:cubicBezTo>
                <a:cubicBezTo>
                  <a:pt x="1216152" y="54864"/>
                  <a:pt x="1234440" y="73152"/>
                  <a:pt x="1261872" y="73152"/>
                </a:cubicBezTo>
                <a:moveTo>
                  <a:pt x="530352" y="192024"/>
                </a:moveTo>
                <a:cubicBezTo>
                  <a:pt x="530352" y="210312"/>
                  <a:pt x="512064" y="228600"/>
                  <a:pt x="493776" y="228600"/>
                </a:cubicBezTo>
                <a:cubicBezTo>
                  <a:pt x="475488" y="228600"/>
                  <a:pt x="457200" y="210312"/>
                  <a:pt x="457200" y="192024"/>
                </a:cubicBezTo>
                <a:cubicBezTo>
                  <a:pt x="457200" y="173736"/>
                  <a:pt x="475488" y="155448"/>
                  <a:pt x="493776" y="155448"/>
                </a:cubicBezTo>
                <a:cubicBezTo>
                  <a:pt x="512064" y="155448"/>
                  <a:pt x="530352" y="173736"/>
                  <a:pt x="530352" y="192024"/>
                </a:cubicBezTo>
                <a:moveTo>
                  <a:pt x="950976" y="228600"/>
                </a:moveTo>
                <a:cubicBezTo>
                  <a:pt x="969264" y="228600"/>
                  <a:pt x="987552" y="210312"/>
                  <a:pt x="987552" y="192024"/>
                </a:cubicBezTo>
                <a:cubicBezTo>
                  <a:pt x="987552" y="173736"/>
                  <a:pt x="969264" y="155448"/>
                  <a:pt x="950976" y="155448"/>
                </a:cubicBezTo>
                <a:cubicBezTo>
                  <a:pt x="932688" y="155448"/>
                  <a:pt x="914400" y="173736"/>
                  <a:pt x="914400" y="192024"/>
                </a:cubicBezTo>
                <a:cubicBezTo>
                  <a:pt x="914400" y="210312"/>
                  <a:pt x="932688" y="228600"/>
                  <a:pt x="950976" y="228600"/>
                </a:cubicBezTo>
                <a:moveTo>
                  <a:pt x="685800" y="192024"/>
                </a:moveTo>
                <a:cubicBezTo>
                  <a:pt x="685800" y="210312"/>
                  <a:pt x="667512" y="228600"/>
                  <a:pt x="649224" y="228600"/>
                </a:cubicBezTo>
                <a:cubicBezTo>
                  <a:pt x="630936" y="228600"/>
                  <a:pt x="612648" y="210312"/>
                  <a:pt x="612648" y="192024"/>
                </a:cubicBezTo>
                <a:cubicBezTo>
                  <a:pt x="612648" y="173736"/>
                  <a:pt x="630936" y="155448"/>
                  <a:pt x="649224" y="155448"/>
                </a:cubicBezTo>
                <a:cubicBezTo>
                  <a:pt x="667512" y="155448"/>
                  <a:pt x="685800" y="173736"/>
                  <a:pt x="685800" y="192024"/>
                </a:cubicBezTo>
                <a:moveTo>
                  <a:pt x="1106424" y="228600"/>
                </a:moveTo>
                <a:cubicBezTo>
                  <a:pt x="1124712" y="228600"/>
                  <a:pt x="1143000" y="210312"/>
                  <a:pt x="1143000" y="192024"/>
                </a:cubicBezTo>
                <a:cubicBezTo>
                  <a:pt x="1143000" y="173736"/>
                  <a:pt x="1124712" y="155448"/>
                  <a:pt x="1106424" y="155448"/>
                </a:cubicBezTo>
                <a:cubicBezTo>
                  <a:pt x="1088136" y="155448"/>
                  <a:pt x="1069848" y="173736"/>
                  <a:pt x="1069848" y="192024"/>
                </a:cubicBezTo>
                <a:cubicBezTo>
                  <a:pt x="1069848" y="210312"/>
                  <a:pt x="1088136" y="228600"/>
                  <a:pt x="1106424" y="228600"/>
                </a:cubicBezTo>
                <a:moveTo>
                  <a:pt x="841248" y="192024"/>
                </a:moveTo>
                <a:cubicBezTo>
                  <a:pt x="841248" y="210312"/>
                  <a:pt x="822960" y="228600"/>
                  <a:pt x="804672" y="228600"/>
                </a:cubicBezTo>
                <a:cubicBezTo>
                  <a:pt x="777240" y="228600"/>
                  <a:pt x="758952" y="210312"/>
                  <a:pt x="758952" y="192024"/>
                </a:cubicBezTo>
                <a:cubicBezTo>
                  <a:pt x="758952" y="173736"/>
                  <a:pt x="777240" y="155448"/>
                  <a:pt x="804672" y="155448"/>
                </a:cubicBezTo>
                <a:cubicBezTo>
                  <a:pt x="822960" y="155448"/>
                  <a:pt x="841248" y="173736"/>
                  <a:pt x="841248" y="192024"/>
                </a:cubicBezTo>
                <a:moveTo>
                  <a:pt x="1261872" y="228600"/>
                </a:moveTo>
                <a:cubicBezTo>
                  <a:pt x="1280160" y="228600"/>
                  <a:pt x="1298448" y="210312"/>
                  <a:pt x="1298448" y="192024"/>
                </a:cubicBezTo>
                <a:cubicBezTo>
                  <a:pt x="1298448" y="173736"/>
                  <a:pt x="1280160" y="155448"/>
                  <a:pt x="1261872" y="155448"/>
                </a:cubicBezTo>
                <a:cubicBezTo>
                  <a:pt x="1234440" y="155448"/>
                  <a:pt x="1216152" y="173736"/>
                  <a:pt x="1216152" y="192024"/>
                </a:cubicBezTo>
                <a:cubicBezTo>
                  <a:pt x="1216152" y="210312"/>
                  <a:pt x="1234440" y="228600"/>
                  <a:pt x="1261872" y="228600"/>
                </a:cubicBezTo>
                <a:moveTo>
                  <a:pt x="530352" y="347472"/>
                </a:moveTo>
                <a:cubicBezTo>
                  <a:pt x="530352" y="365760"/>
                  <a:pt x="512064" y="384048"/>
                  <a:pt x="493776" y="384048"/>
                </a:cubicBezTo>
                <a:cubicBezTo>
                  <a:pt x="475488" y="384048"/>
                  <a:pt x="457200" y="365760"/>
                  <a:pt x="457200" y="347472"/>
                </a:cubicBezTo>
                <a:cubicBezTo>
                  <a:pt x="457200" y="320040"/>
                  <a:pt x="475488" y="301752"/>
                  <a:pt x="493776" y="301752"/>
                </a:cubicBezTo>
                <a:cubicBezTo>
                  <a:pt x="512064" y="301752"/>
                  <a:pt x="530352" y="320040"/>
                  <a:pt x="530352" y="347472"/>
                </a:cubicBezTo>
                <a:moveTo>
                  <a:pt x="950976" y="384048"/>
                </a:moveTo>
                <a:cubicBezTo>
                  <a:pt x="969264" y="384048"/>
                  <a:pt x="987552" y="365760"/>
                  <a:pt x="987552" y="347472"/>
                </a:cubicBezTo>
                <a:cubicBezTo>
                  <a:pt x="987552" y="320040"/>
                  <a:pt x="969264" y="301752"/>
                  <a:pt x="950976" y="301752"/>
                </a:cubicBezTo>
                <a:cubicBezTo>
                  <a:pt x="932688" y="301752"/>
                  <a:pt x="914400" y="320040"/>
                  <a:pt x="914400" y="347472"/>
                </a:cubicBezTo>
                <a:cubicBezTo>
                  <a:pt x="914400" y="365760"/>
                  <a:pt x="932688" y="384048"/>
                  <a:pt x="950976" y="384048"/>
                </a:cubicBezTo>
                <a:moveTo>
                  <a:pt x="685800" y="347472"/>
                </a:moveTo>
                <a:cubicBezTo>
                  <a:pt x="685800" y="365760"/>
                  <a:pt x="667512" y="384048"/>
                  <a:pt x="649224" y="384048"/>
                </a:cubicBezTo>
                <a:cubicBezTo>
                  <a:pt x="630936" y="384048"/>
                  <a:pt x="612648" y="365760"/>
                  <a:pt x="612648" y="347472"/>
                </a:cubicBezTo>
                <a:cubicBezTo>
                  <a:pt x="612648" y="320040"/>
                  <a:pt x="630936" y="301752"/>
                  <a:pt x="649224" y="301752"/>
                </a:cubicBezTo>
                <a:cubicBezTo>
                  <a:pt x="667512" y="301752"/>
                  <a:pt x="685800" y="320040"/>
                  <a:pt x="685800" y="347472"/>
                </a:cubicBezTo>
                <a:moveTo>
                  <a:pt x="1106424" y="384048"/>
                </a:moveTo>
                <a:cubicBezTo>
                  <a:pt x="1124712" y="384048"/>
                  <a:pt x="1143000" y="365760"/>
                  <a:pt x="1143000" y="347472"/>
                </a:cubicBezTo>
                <a:cubicBezTo>
                  <a:pt x="1143000" y="320040"/>
                  <a:pt x="1124712" y="301752"/>
                  <a:pt x="1106424" y="301752"/>
                </a:cubicBezTo>
                <a:cubicBezTo>
                  <a:pt x="1088136" y="301752"/>
                  <a:pt x="1069848" y="320040"/>
                  <a:pt x="1069848" y="347472"/>
                </a:cubicBezTo>
                <a:cubicBezTo>
                  <a:pt x="1069848" y="365760"/>
                  <a:pt x="1088136" y="384048"/>
                  <a:pt x="1106424" y="384048"/>
                </a:cubicBezTo>
                <a:moveTo>
                  <a:pt x="841248" y="347472"/>
                </a:moveTo>
                <a:cubicBezTo>
                  <a:pt x="841248" y="365760"/>
                  <a:pt x="822960" y="384048"/>
                  <a:pt x="804672" y="384048"/>
                </a:cubicBezTo>
                <a:cubicBezTo>
                  <a:pt x="777240" y="384048"/>
                  <a:pt x="758952" y="365760"/>
                  <a:pt x="758952" y="347472"/>
                </a:cubicBezTo>
                <a:cubicBezTo>
                  <a:pt x="758952" y="320040"/>
                  <a:pt x="777240" y="301752"/>
                  <a:pt x="804672" y="301752"/>
                </a:cubicBezTo>
                <a:cubicBezTo>
                  <a:pt x="822960" y="301752"/>
                  <a:pt x="841248" y="320040"/>
                  <a:pt x="841248" y="347472"/>
                </a:cubicBezTo>
                <a:moveTo>
                  <a:pt x="1261872" y="384048"/>
                </a:moveTo>
                <a:cubicBezTo>
                  <a:pt x="1280160" y="384048"/>
                  <a:pt x="1298448" y="365760"/>
                  <a:pt x="1298448" y="347472"/>
                </a:cubicBezTo>
                <a:cubicBezTo>
                  <a:pt x="1298448" y="320040"/>
                  <a:pt x="1280160" y="301752"/>
                  <a:pt x="1261872" y="301752"/>
                </a:cubicBezTo>
                <a:cubicBezTo>
                  <a:pt x="1234440" y="301752"/>
                  <a:pt x="1216152" y="320040"/>
                  <a:pt x="1216152" y="347472"/>
                </a:cubicBezTo>
                <a:cubicBezTo>
                  <a:pt x="1216152" y="365760"/>
                  <a:pt x="1234440" y="384048"/>
                  <a:pt x="1261872" y="384048"/>
                </a:cubicBezTo>
                <a:moveTo>
                  <a:pt x="530352" y="493776"/>
                </a:moveTo>
                <a:cubicBezTo>
                  <a:pt x="530352" y="512064"/>
                  <a:pt x="512064" y="530352"/>
                  <a:pt x="493776" y="530352"/>
                </a:cubicBezTo>
                <a:cubicBezTo>
                  <a:pt x="475488" y="530352"/>
                  <a:pt x="457200" y="512064"/>
                  <a:pt x="457200" y="493776"/>
                </a:cubicBezTo>
                <a:cubicBezTo>
                  <a:pt x="457200" y="475488"/>
                  <a:pt x="475488" y="457200"/>
                  <a:pt x="493776" y="457200"/>
                </a:cubicBezTo>
                <a:cubicBezTo>
                  <a:pt x="512064" y="457200"/>
                  <a:pt x="530352" y="475488"/>
                  <a:pt x="530352" y="493776"/>
                </a:cubicBezTo>
                <a:moveTo>
                  <a:pt x="950976" y="530352"/>
                </a:moveTo>
                <a:cubicBezTo>
                  <a:pt x="969264" y="530352"/>
                  <a:pt x="987552" y="512064"/>
                  <a:pt x="987552" y="493776"/>
                </a:cubicBezTo>
                <a:cubicBezTo>
                  <a:pt x="987552" y="475488"/>
                  <a:pt x="969264" y="457200"/>
                  <a:pt x="950976" y="457200"/>
                </a:cubicBezTo>
                <a:cubicBezTo>
                  <a:pt x="932688" y="457200"/>
                  <a:pt x="914400" y="475488"/>
                  <a:pt x="914400" y="493776"/>
                </a:cubicBezTo>
                <a:cubicBezTo>
                  <a:pt x="914400" y="512064"/>
                  <a:pt x="932688" y="530352"/>
                  <a:pt x="950976" y="530352"/>
                </a:cubicBezTo>
                <a:moveTo>
                  <a:pt x="685800" y="493776"/>
                </a:moveTo>
                <a:cubicBezTo>
                  <a:pt x="685800" y="512064"/>
                  <a:pt x="667512" y="530352"/>
                  <a:pt x="649224" y="530352"/>
                </a:cubicBezTo>
                <a:cubicBezTo>
                  <a:pt x="630936" y="530352"/>
                  <a:pt x="612648" y="512064"/>
                  <a:pt x="612648" y="493776"/>
                </a:cubicBezTo>
                <a:cubicBezTo>
                  <a:pt x="612648" y="475488"/>
                  <a:pt x="630936" y="457200"/>
                  <a:pt x="649224" y="457200"/>
                </a:cubicBezTo>
                <a:cubicBezTo>
                  <a:pt x="667512" y="457200"/>
                  <a:pt x="685800" y="475488"/>
                  <a:pt x="685800" y="493776"/>
                </a:cubicBezTo>
                <a:moveTo>
                  <a:pt x="1106424" y="530352"/>
                </a:moveTo>
                <a:cubicBezTo>
                  <a:pt x="1124712" y="530352"/>
                  <a:pt x="1143000" y="512064"/>
                  <a:pt x="1143000" y="493776"/>
                </a:cubicBezTo>
                <a:cubicBezTo>
                  <a:pt x="1143000" y="475488"/>
                  <a:pt x="1124712" y="457200"/>
                  <a:pt x="1106424" y="457200"/>
                </a:cubicBezTo>
                <a:cubicBezTo>
                  <a:pt x="1088136" y="457200"/>
                  <a:pt x="1069848" y="475488"/>
                  <a:pt x="1069848" y="493776"/>
                </a:cubicBezTo>
                <a:cubicBezTo>
                  <a:pt x="1069848" y="512064"/>
                  <a:pt x="1088136" y="530352"/>
                  <a:pt x="1106424" y="530352"/>
                </a:cubicBezTo>
                <a:moveTo>
                  <a:pt x="841248" y="493776"/>
                </a:moveTo>
                <a:cubicBezTo>
                  <a:pt x="841248" y="512064"/>
                  <a:pt x="822960" y="530352"/>
                  <a:pt x="804672" y="530352"/>
                </a:cubicBezTo>
                <a:cubicBezTo>
                  <a:pt x="777240" y="530352"/>
                  <a:pt x="758952" y="512064"/>
                  <a:pt x="758952" y="493776"/>
                </a:cubicBezTo>
                <a:cubicBezTo>
                  <a:pt x="758952" y="475488"/>
                  <a:pt x="777240" y="457200"/>
                  <a:pt x="804672" y="457200"/>
                </a:cubicBezTo>
                <a:cubicBezTo>
                  <a:pt x="822960" y="457200"/>
                  <a:pt x="841248" y="475488"/>
                  <a:pt x="841248" y="493776"/>
                </a:cubicBezTo>
                <a:moveTo>
                  <a:pt x="1261872" y="530352"/>
                </a:moveTo>
                <a:cubicBezTo>
                  <a:pt x="1280160" y="530352"/>
                  <a:pt x="1298448" y="512064"/>
                  <a:pt x="1298448" y="493776"/>
                </a:cubicBezTo>
                <a:cubicBezTo>
                  <a:pt x="1298448" y="475488"/>
                  <a:pt x="1280160" y="457200"/>
                  <a:pt x="1261872" y="457200"/>
                </a:cubicBezTo>
                <a:cubicBezTo>
                  <a:pt x="1234440" y="457200"/>
                  <a:pt x="1216152" y="475488"/>
                  <a:pt x="1216152" y="493776"/>
                </a:cubicBezTo>
                <a:cubicBezTo>
                  <a:pt x="1216152" y="512064"/>
                  <a:pt x="1234440" y="530352"/>
                  <a:pt x="1261872" y="530352"/>
                </a:cubicBezTo>
                <a:moveTo>
                  <a:pt x="530352" y="649224"/>
                </a:moveTo>
                <a:cubicBezTo>
                  <a:pt x="530352" y="667512"/>
                  <a:pt x="512064" y="685800"/>
                  <a:pt x="493776" y="685800"/>
                </a:cubicBezTo>
                <a:cubicBezTo>
                  <a:pt x="475488" y="685800"/>
                  <a:pt x="457200" y="667512"/>
                  <a:pt x="457200" y="649224"/>
                </a:cubicBezTo>
                <a:cubicBezTo>
                  <a:pt x="457200" y="630936"/>
                  <a:pt x="475488" y="612648"/>
                  <a:pt x="493776" y="612648"/>
                </a:cubicBezTo>
                <a:cubicBezTo>
                  <a:pt x="512064" y="612648"/>
                  <a:pt x="530352" y="630936"/>
                  <a:pt x="530352" y="649224"/>
                </a:cubicBezTo>
                <a:moveTo>
                  <a:pt x="950976" y="685800"/>
                </a:moveTo>
                <a:cubicBezTo>
                  <a:pt x="969264" y="685800"/>
                  <a:pt x="987552" y="667512"/>
                  <a:pt x="987552" y="649224"/>
                </a:cubicBezTo>
                <a:cubicBezTo>
                  <a:pt x="987552" y="630936"/>
                  <a:pt x="969264" y="612648"/>
                  <a:pt x="950976" y="612648"/>
                </a:cubicBezTo>
                <a:cubicBezTo>
                  <a:pt x="932688" y="612648"/>
                  <a:pt x="914400" y="630936"/>
                  <a:pt x="914400" y="649224"/>
                </a:cubicBezTo>
                <a:cubicBezTo>
                  <a:pt x="914400" y="667512"/>
                  <a:pt x="932688" y="685800"/>
                  <a:pt x="950976" y="685800"/>
                </a:cubicBezTo>
                <a:moveTo>
                  <a:pt x="685800" y="649224"/>
                </a:moveTo>
                <a:cubicBezTo>
                  <a:pt x="685800" y="667512"/>
                  <a:pt x="667512" y="685800"/>
                  <a:pt x="649224" y="685800"/>
                </a:cubicBezTo>
                <a:cubicBezTo>
                  <a:pt x="630936" y="685800"/>
                  <a:pt x="612648" y="667512"/>
                  <a:pt x="612648" y="649224"/>
                </a:cubicBezTo>
                <a:cubicBezTo>
                  <a:pt x="612648" y="630936"/>
                  <a:pt x="630936" y="612648"/>
                  <a:pt x="649224" y="612648"/>
                </a:cubicBezTo>
                <a:cubicBezTo>
                  <a:pt x="667512" y="612648"/>
                  <a:pt x="685800" y="630936"/>
                  <a:pt x="685800" y="649224"/>
                </a:cubicBezTo>
                <a:moveTo>
                  <a:pt x="1106424" y="685800"/>
                </a:moveTo>
                <a:cubicBezTo>
                  <a:pt x="1124712" y="685800"/>
                  <a:pt x="1143000" y="667512"/>
                  <a:pt x="1143000" y="649224"/>
                </a:cubicBezTo>
                <a:cubicBezTo>
                  <a:pt x="1143000" y="630936"/>
                  <a:pt x="1124712" y="612648"/>
                  <a:pt x="1106424" y="612648"/>
                </a:cubicBezTo>
                <a:cubicBezTo>
                  <a:pt x="1088136" y="612648"/>
                  <a:pt x="1069848" y="630936"/>
                  <a:pt x="1069848" y="649224"/>
                </a:cubicBezTo>
                <a:cubicBezTo>
                  <a:pt x="1069848" y="667512"/>
                  <a:pt x="1088136" y="685800"/>
                  <a:pt x="1106424" y="685800"/>
                </a:cubicBezTo>
                <a:moveTo>
                  <a:pt x="841248" y="649224"/>
                </a:moveTo>
                <a:cubicBezTo>
                  <a:pt x="841248" y="667512"/>
                  <a:pt x="822960" y="685800"/>
                  <a:pt x="804672" y="685800"/>
                </a:cubicBezTo>
                <a:cubicBezTo>
                  <a:pt x="777240" y="685800"/>
                  <a:pt x="758952" y="667512"/>
                  <a:pt x="758952" y="649224"/>
                </a:cubicBezTo>
                <a:cubicBezTo>
                  <a:pt x="758952" y="630936"/>
                  <a:pt x="777240" y="612648"/>
                  <a:pt x="804672" y="612648"/>
                </a:cubicBezTo>
                <a:cubicBezTo>
                  <a:pt x="822960" y="612648"/>
                  <a:pt x="841248" y="630936"/>
                  <a:pt x="841248" y="649224"/>
                </a:cubicBezTo>
                <a:moveTo>
                  <a:pt x="1261872" y="685800"/>
                </a:moveTo>
                <a:cubicBezTo>
                  <a:pt x="1280160" y="685800"/>
                  <a:pt x="1298448" y="667512"/>
                  <a:pt x="1298448" y="649224"/>
                </a:cubicBezTo>
                <a:cubicBezTo>
                  <a:pt x="1298448" y="630936"/>
                  <a:pt x="1280160" y="612648"/>
                  <a:pt x="1261872" y="612648"/>
                </a:cubicBezTo>
                <a:cubicBezTo>
                  <a:pt x="1234440" y="612648"/>
                  <a:pt x="1216152" y="630936"/>
                  <a:pt x="1216152" y="649224"/>
                </a:cubicBezTo>
                <a:cubicBezTo>
                  <a:pt x="1216152" y="667512"/>
                  <a:pt x="1234440" y="685800"/>
                  <a:pt x="1261872" y="685800"/>
                </a:cubicBezTo>
              </a:path>
            </a:pathLst>
          </a:custGeom>
          <a:solidFill>
            <a:schemeClr val="accent1">
              <a:alpha val="30000"/>
            </a:schemeClr>
          </a:solidFill>
        </p:spPr>
        <p:txBody>
          <a:bodyPr/>
          <a:lstStyle/>
          <a:p>
            <a:endParaRPr lang="zh-CN" altLang="en-US"/>
          </a:p>
        </p:txBody>
      </p:sp>
      <p:sp>
        <p:nvSpPr>
          <p:cNvPr id="11" name="Line 4 (Stroke)_#color-2048&amp;10908"/>
          <p:cNvSpPr/>
          <p:nvPr userDrawn="1">
            <p:custDataLst>
              <p:tags r:id="rId10"/>
            </p:custDataLst>
          </p:nvPr>
        </p:nvSpPr>
        <p:spPr>
          <a:xfrm>
            <a:off x="5485765" y="4092194"/>
            <a:ext cx="4379976" cy="27432"/>
          </a:xfrm>
          <a:custGeom>
            <a:avLst/>
            <a:gdLst/>
            <a:ahLst/>
            <a:cxnLst/>
            <a:rect l="l" t="t" r="r" b="b"/>
            <a:pathLst>
              <a:path w="4379976" h="27432">
                <a:moveTo>
                  <a:pt x="0" y="9144"/>
                </a:moveTo>
                <a:cubicBezTo>
                  <a:pt x="0" y="9144"/>
                  <a:pt x="9144" y="0"/>
                  <a:pt x="9144" y="0"/>
                </a:cubicBezTo>
                <a:lnTo>
                  <a:pt x="4370832" y="0"/>
                </a:lnTo>
                <a:cubicBezTo>
                  <a:pt x="4379976" y="0"/>
                  <a:pt x="4379976" y="9144"/>
                  <a:pt x="4379976" y="9144"/>
                </a:cubicBezTo>
                <a:cubicBezTo>
                  <a:pt x="4379976" y="18288"/>
                  <a:pt x="4379976" y="27432"/>
                  <a:pt x="4370832" y="27432"/>
                </a:cubicBezTo>
                <a:lnTo>
                  <a:pt x="9144" y="27432"/>
                </a:lnTo>
                <a:cubicBezTo>
                  <a:pt x="9144" y="27432"/>
                  <a:pt x="0" y="18288"/>
                  <a:pt x="0" y="9144"/>
                </a:cubicBezTo>
              </a:path>
            </a:pathLst>
          </a:custGeom>
          <a:solidFill>
            <a:schemeClr val="accent1"/>
          </a:solidFill>
        </p:spPr>
        <p:txBody>
          <a:bodyPr/>
          <a:lstStyle/>
          <a:p>
            <a:endParaRPr lang="zh-CN" altLang="en-US"/>
          </a:p>
        </p:txBody>
      </p:sp>
      <p:sp>
        <p:nvSpPr>
          <p:cNvPr id="12" name="Line 5 (Stroke)_#color-2048&amp;10907"/>
          <p:cNvSpPr/>
          <p:nvPr userDrawn="1">
            <p:custDataLst>
              <p:tags r:id="rId11"/>
            </p:custDataLst>
          </p:nvPr>
        </p:nvSpPr>
        <p:spPr>
          <a:xfrm>
            <a:off x="10158349" y="4092194"/>
            <a:ext cx="512064" cy="27432"/>
          </a:xfrm>
          <a:custGeom>
            <a:avLst/>
            <a:gdLst/>
            <a:ahLst/>
            <a:cxnLst/>
            <a:rect l="l" t="t" r="r" b="b"/>
            <a:pathLst>
              <a:path w="512064" h="27432">
                <a:moveTo>
                  <a:pt x="0" y="9144"/>
                </a:moveTo>
                <a:cubicBezTo>
                  <a:pt x="0" y="9144"/>
                  <a:pt x="9144" y="0"/>
                  <a:pt x="9144" y="0"/>
                </a:cubicBezTo>
                <a:lnTo>
                  <a:pt x="493776" y="0"/>
                </a:lnTo>
                <a:cubicBezTo>
                  <a:pt x="502920" y="0"/>
                  <a:pt x="512064" y="9144"/>
                  <a:pt x="512064" y="9144"/>
                </a:cubicBezTo>
                <a:cubicBezTo>
                  <a:pt x="512064" y="18288"/>
                  <a:pt x="502920" y="27432"/>
                  <a:pt x="493776" y="27432"/>
                </a:cubicBezTo>
                <a:lnTo>
                  <a:pt x="9144" y="27432"/>
                </a:lnTo>
                <a:cubicBezTo>
                  <a:pt x="9144" y="27432"/>
                  <a:pt x="0" y="18288"/>
                  <a:pt x="0" y="9144"/>
                </a:cubicBezTo>
              </a:path>
            </a:pathLst>
          </a:custGeom>
          <a:solidFill>
            <a:schemeClr val="accent1"/>
          </a:solidFill>
        </p:spPr>
        <p:txBody>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wrap="square" lIns="0" tIns="0" rIns="0" bIns="0" anchor="b">
            <a:normAutofit/>
          </a:bodyPr>
          <a:lstStyle>
            <a:lvl1pPr algn="l">
              <a:defRPr sz="3200">
                <a:latin typeface="+mj-ea"/>
                <a:ea typeface="+mj-ea"/>
                <a:cs typeface="+mj-ea"/>
                <a:sym typeface="+mj-ea"/>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pic>
        <p:nvPicPr>
          <p:cNvPr id="7" name="图片 6"/>
          <p:cNvPicPr>
            <a:picLocks noChangeAspect="1"/>
          </p:cNvPicPr>
          <p:nvPr userDrawn="1"/>
        </p:nvPicPr>
        <p:blipFill>
          <a:blip r:embed="rId7"/>
          <a:stretch>
            <a:fillRect/>
          </a:stretch>
        </p:blipFill>
        <p:spPr>
          <a:xfrm>
            <a:off x="0" y="0"/>
            <a:ext cx="12192635" cy="685546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635"/>
            <a:ext cx="12197715" cy="6858635"/>
          </a:xfrm>
          <a:prstGeom prst="rect">
            <a:avLst/>
          </a:prstGeom>
        </p:spPr>
      </p:pic>
      <p:sp>
        <p:nvSpPr>
          <p:cNvPr id="2" name="标题 1"/>
          <p:cNvSpPr>
            <a:spLocks noGrp="1"/>
          </p:cNvSpPr>
          <p:nvPr>
            <p:ph type="title" hasCustomPrompt="1"/>
            <p:custDataLst>
              <p:tags r:id="rId3"/>
            </p:custDataLst>
          </p:nvPr>
        </p:nvSpPr>
        <p:spPr>
          <a:xfrm>
            <a:off x="272415" y="-157480"/>
            <a:ext cx="9685655" cy="810895"/>
          </a:xfrm>
        </p:spPr>
        <p:txBody>
          <a:bodyPr wrap="square" anchor="b">
            <a:normAutofit/>
          </a:bodyPr>
          <a:lstStyle>
            <a:lvl1pPr>
              <a:defRPr sz="2800">
                <a:solidFill>
                  <a:schemeClr val="tx1">
                    <a:lumMod val="85000"/>
                    <a:lumOff val="15000"/>
                  </a:schemeClr>
                </a:solidFill>
                <a:latin typeface="+mj-ea"/>
                <a:ea typeface="+mj-ea"/>
                <a:cs typeface="+mj-ea"/>
                <a:sym typeface="+mj-ea"/>
              </a:defRPr>
            </a:lvl1pPr>
          </a:lstStyle>
          <a:p>
            <a:r>
              <a:rPr lang="zh-CN" altLang="en-US"/>
              <a:t>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3" name="Rectangle 13_#color-2049&amp;11645"/>
          <p:cNvSpPr/>
          <p:nvPr userDrawn="1">
            <p:custDataLst>
              <p:tags r:id="rId2"/>
            </p:custDataLst>
          </p:nvPr>
        </p:nvSpPr>
        <p:spPr>
          <a:xfrm>
            <a:off x="0" y="3557016"/>
            <a:ext cx="11759184" cy="3300984"/>
          </a:xfrm>
          <a:custGeom>
            <a:avLst/>
            <a:gdLst/>
            <a:ahLst/>
            <a:cxnLst/>
            <a:rect l="l" t="t" r="r" b="b"/>
            <a:pathLst>
              <a:path w="11759184" h="3300984">
                <a:moveTo>
                  <a:pt x="11759184" y="3300984"/>
                </a:moveTo>
                <a:lnTo>
                  <a:pt x="11759184" y="2441448"/>
                </a:lnTo>
                <a:cubicBezTo>
                  <a:pt x="11759184" y="1737360"/>
                  <a:pt x="11192256" y="1170432"/>
                  <a:pt x="10488168" y="1170432"/>
                </a:cubicBezTo>
                <a:lnTo>
                  <a:pt x="1170432" y="1170432"/>
                </a:lnTo>
                <a:cubicBezTo>
                  <a:pt x="521208" y="1170432"/>
                  <a:pt x="0" y="649224"/>
                  <a:pt x="0" y="0"/>
                </a:cubicBezTo>
                <a:lnTo>
                  <a:pt x="0" y="3300984"/>
                </a:lnTo>
                <a:lnTo>
                  <a:pt x="11759184" y="3300984"/>
                </a:lnTo>
              </a:path>
            </a:pathLst>
          </a:custGeom>
          <a:solidFill>
            <a:schemeClr val="accent1"/>
          </a:solidFill>
        </p:spPr>
      </p:sp>
      <p:sp>
        <p:nvSpPr>
          <p:cNvPr id="7" name="Rectangle 13 (Stroke)_#color-2049&amp;11648"/>
          <p:cNvSpPr/>
          <p:nvPr userDrawn="1">
            <p:custDataLst>
              <p:tags r:id="rId3"/>
            </p:custDataLst>
          </p:nvPr>
        </p:nvSpPr>
        <p:spPr>
          <a:xfrm>
            <a:off x="0" y="2926080"/>
            <a:ext cx="12188952" cy="3931920"/>
          </a:xfrm>
          <a:custGeom>
            <a:avLst/>
            <a:gdLst/>
            <a:ahLst/>
            <a:cxnLst/>
            <a:rect l="l" t="t" r="r" b="b"/>
            <a:pathLst>
              <a:path w="12188952" h="3931920">
                <a:moveTo>
                  <a:pt x="12188952" y="3931920"/>
                </a:moveTo>
                <a:lnTo>
                  <a:pt x="12188952" y="3072384"/>
                </a:lnTo>
                <a:cubicBezTo>
                  <a:pt x="12188952" y="2130552"/>
                  <a:pt x="11430000" y="1371600"/>
                  <a:pt x="10488168" y="1371600"/>
                </a:cubicBezTo>
                <a:lnTo>
                  <a:pt x="1170432" y="1371600"/>
                </a:lnTo>
                <a:cubicBezTo>
                  <a:pt x="758952" y="1371600"/>
                  <a:pt x="429768" y="1042416"/>
                  <a:pt x="429768" y="630936"/>
                </a:cubicBezTo>
                <a:lnTo>
                  <a:pt x="429768" y="466344"/>
                </a:lnTo>
                <a:cubicBezTo>
                  <a:pt x="429768" y="219456"/>
                  <a:pt x="237744" y="18288"/>
                  <a:pt x="0" y="0"/>
                </a:cubicBezTo>
                <a:lnTo>
                  <a:pt x="0" y="466344"/>
                </a:lnTo>
                <a:lnTo>
                  <a:pt x="0" y="630936"/>
                </a:lnTo>
                <a:cubicBezTo>
                  <a:pt x="0" y="1280160"/>
                  <a:pt x="521208" y="1801368"/>
                  <a:pt x="1170432" y="1801368"/>
                </a:cubicBezTo>
                <a:lnTo>
                  <a:pt x="10488168" y="1801368"/>
                </a:lnTo>
                <a:cubicBezTo>
                  <a:pt x="11192256" y="1801368"/>
                  <a:pt x="11759184" y="2368296"/>
                  <a:pt x="11759184" y="3072384"/>
                </a:cubicBezTo>
                <a:lnTo>
                  <a:pt x="11759184" y="3931920"/>
                </a:lnTo>
                <a:lnTo>
                  <a:pt x="12188952" y="3931920"/>
                </a:lnTo>
              </a:path>
            </a:pathLst>
          </a:custGeom>
          <a:solidFill>
            <a:schemeClr val="accent1">
              <a:alpha val="35000"/>
            </a:schemeClr>
          </a:solidFill>
        </p:spPr>
      </p:sp>
      <p:sp>
        <p:nvSpPr>
          <p:cNvPr id="2" name="标题 1"/>
          <p:cNvSpPr>
            <a:spLocks noGrp="1"/>
          </p:cNvSpPr>
          <p:nvPr>
            <p:ph type="title" hasCustomPrompt="1"/>
            <p:custDataLst>
              <p:tags r:id="rId4"/>
            </p:custDataLst>
          </p:nvPr>
        </p:nvSpPr>
        <p:spPr>
          <a:xfrm>
            <a:off x="3599180" y="2274570"/>
            <a:ext cx="6526530" cy="1769110"/>
          </a:xfrm>
        </p:spPr>
        <p:txBody>
          <a:bodyPr wrap="square" anchor="ctr" anchorCtr="0">
            <a:noAutofit/>
          </a:bodyPr>
          <a:lstStyle>
            <a:lvl1pPr algn="l">
              <a:defRPr sz="5000">
                <a:solidFill>
                  <a:schemeClr val="tx1"/>
                </a:solidFill>
                <a:latin typeface="+mj-ea"/>
                <a:ea typeface="+mj-ea"/>
                <a:cs typeface="+mj-ea"/>
                <a:sym typeface="+mj-ea"/>
              </a:defRPr>
            </a:lvl1pPr>
          </a:lstStyle>
          <a:p>
            <a:r>
              <a:rPr lang="zh-CN" altLang="en-US"/>
              <a:t>单击此处编辑母版标题</a:t>
            </a:r>
            <a:endParaRPr lang="zh-CN" altLang="en-US" dirty="0"/>
          </a:p>
        </p:txBody>
      </p:sp>
      <p:sp>
        <p:nvSpPr>
          <p:cNvPr id="8" name="节编号 3"/>
          <p:cNvSpPr>
            <a:spLocks noGrp="1"/>
          </p:cNvSpPr>
          <p:nvPr>
            <p:ph type="body" sz="quarter" idx="13" hasCustomPrompt="1"/>
            <p:custDataLst>
              <p:tags r:id="rId5"/>
            </p:custDataLst>
          </p:nvPr>
        </p:nvSpPr>
        <p:spPr>
          <a:xfrm>
            <a:off x="2339340" y="2543493"/>
            <a:ext cx="984250" cy="1231265"/>
          </a:xfrm>
        </p:spPr>
        <p:txBody>
          <a:bodyPr wrap="square" anchor="ctr" anchorCtr="0">
            <a:noAutofit/>
          </a:bodyPr>
          <a:lstStyle>
            <a:lvl1pPr marL="0" indent="0" algn="ctr">
              <a:buNone/>
              <a:defRPr sz="6000" b="1">
                <a:solidFill>
                  <a:schemeClr val="accent1"/>
                </a:solidFill>
                <a:latin typeface="+mn-ea"/>
                <a:ea typeface="+mn-ea"/>
                <a:cs typeface="+mn-ea"/>
                <a:sym typeface="+mn-ea"/>
              </a:defRPr>
            </a:lvl1pPr>
          </a:lstStyle>
          <a:p>
            <a:pPr lvl="0"/>
            <a:r>
              <a:rPr lang="zh-CN" altLang="en-US"/>
              <a:t>节编号</a:t>
            </a:r>
            <a:endParaRPr lang="zh-CN" altLang="en-US" dirty="0"/>
          </a:p>
        </p:txBody>
      </p:sp>
      <p:sp>
        <p:nvSpPr>
          <p:cNvPr id="4" name="日期占位符 4"/>
          <p:cNvSpPr>
            <a:spLocks noGrp="1"/>
          </p:cNvSpPr>
          <p:nvPr>
            <p:ph type="dt" sz="half" idx="10"/>
            <p:custDataLst>
              <p:tags r:id="rId6"/>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
            </p:custDataLst>
          </p:nvPr>
        </p:nvSpPr>
        <p:spPr/>
        <p:txBody>
          <a:bodyPr/>
          <a:lstStyle/>
          <a:p>
            <a:endParaRPr lang="zh-CN" altLang="en-US"/>
          </a:p>
        </p:txBody>
      </p:sp>
      <p:sp>
        <p:nvSpPr>
          <p:cNvPr id="6" name="灯片编号占位符 6"/>
          <p:cNvSpPr>
            <a:spLocks noGrp="1"/>
          </p:cNvSpPr>
          <p:nvPr>
            <p:ph type="sldNum" sz="quarter" idx="12"/>
            <p:custDataLst>
              <p:tags r:id="rId8"/>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vert="horz" wrap="square" lIns="0" tIns="0" rIns="0" bIns="0" rtlCol="0" anchor="b">
            <a:normAutofit/>
          </a:bodyPr>
          <a:lstStyle>
            <a:lvl1pPr algn="l">
              <a:defRPr lang="zh-CN" altLang="en-US" sz="3600" dirty="0">
                <a:latin typeface="+mj-ea"/>
                <a:ea typeface="+mj-ea"/>
                <a:cs typeface="+mj-ea"/>
                <a:sym typeface="+mj-ea"/>
              </a:defRPr>
            </a:lvl1pPr>
          </a:lstStyle>
          <a:p>
            <a:pPr lvl="0"/>
            <a:r>
              <a:rPr lang="zh-CN" altLang="en-US"/>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pic>
        <p:nvPicPr>
          <p:cNvPr id="8" name="图片 7"/>
          <p:cNvPicPr>
            <a:picLocks noChangeAspect="1"/>
          </p:cNvPicPr>
          <p:nvPr userDrawn="1"/>
        </p:nvPicPr>
        <p:blipFill>
          <a:blip r:embed="rId8"/>
          <a:stretch>
            <a:fillRect/>
          </a:stretch>
        </p:blipFill>
        <p:spPr>
          <a:xfrm>
            <a:off x="0" y="0"/>
            <a:ext cx="12192635" cy="685546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vert="horz" wrap="square" lIns="0" tIns="0" rIns="0" bIns="0" rtlCol="0" anchor="b">
            <a:normAutofit/>
          </a:bodyPr>
          <a:lstStyle>
            <a:lvl1pPr algn="l">
              <a:defRPr lang="zh-CN" altLang="en-US" sz="3600" dirty="0">
                <a:latin typeface="+mj-ea"/>
                <a:ea typeface="+mj-ea"/>
                <a:cs typeface="+mj-ea"/>
                <a:sym typeface="+mj-ea"/>
              </a:defRPr>
            </a:lvl1pPr>
          </a:lstStyle>
          <a:p>
            <a:pPr lvl="0"/>
            <a:r>
              <a:rPr lang="zh-CN" altLang="en-US"/>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lvl1pPr>
              <a:defRPr sz="2200">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lvl1pPr>
              <a:defRPr sz="2200">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pic>
        <p:nvPicPr>
          <p:cNvPr id="10" name="图片 9"/>
          <p:cNvPicPr>
            <a:picLocks noChangeAspect="1"/>
          </p:cNvPicPr>
          <p:nvPr userDrawn="1"/>
        </p:nvPicPr>
        <p:blipFill>
          <a:blip r:embed="rId10"/>
          <a:stretch>
            <a:fillRect/>
          </a:stretch>
        </p:blipFill>
        <p:spPr>
          <a:xfrm>
            <a:off x="0" y="0"/>
            <a:ext cx="12191365" cy="685482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wrap="square" lIns="0" tIns="0" rIns="0" bIns="0" anchor="b">
            <a:normAutofit/>
          </a:bodyPr>
          <a:lstStyle>
            <a:lvl1pPr algn="l">
              <a:defRPr sz="3600">
                <a:latin typeface="+mj-ea"/>
                <a:ea typeface="+mj-ea"/>
                <a:cs typeface="+mj-ea"/>
                <a:sym typeface="+mj-ea"/>
              </a:defRPr>
            </a:lvl1pPr>
          </a:lstStyle>
          <a:p>
            <a:r>
              <a:rPr lang="zh-CN" altLang="en-US"/>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pic>
        <p:nvPicPr>
          <p:cNvPr id="6" name="图片 5"/>
          <p:cNvPicPr>
            <a:picLocks noChangeAspect="1"/>
          </p:cNvPicPr>
          <p:nvPr userDrawn="1"/>
        </p:nvPicPr>
        <p:blipFill>
          <a:blip r:embed="rId6"/>
          <a:stretch>
            <a:fillRect/>
          </a:stretch>
        </p:blipFill>
        <p:spPr>
          <a:xfrm>
            <a:off x="0" y="0"/>
            <a:ext cx="12197715" cy="685863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pic>
        <p:nvPicPr>
          <p:cNvPr id="5" name="图片 4"/>
          <p:cNvPicPr>
            <a:picLocks noChangeAspect="1"/>
          </p:cNvPicPr>
          <p:nvPr userDrawn="1"/>
        </p:nvPicPr>
        <p:blipFill>
          <a:blip r:embed="rId5"/>
          <a:stretch>
            <a:fillRect/>
          </a:stretch>
        </p:blipFill>
        <p:spPr>
          <a:xfrm>
            <a:off x="0" y="0"/>
            <a:ext cx="12191365" cy="683323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pic>
        <p:nvPicPr>
          <p:cNvPr id="2" name="图片 1"/>
          <p:cNvPicPr>
            <a:picLocks noChangeAspect="1"/>
          </p:cNvPicPr>
          <p:nvPr userDrawn="1"/>
        </p:nvPicPr>
        <p:blipFill>
          <a:blip r:embed="rId6"/>
          <a:stretch>
            <a:fillRect/>
          </a:stretch>
        </p:blipFill>
        <p:spPr>
          <a:xfrm>
            <a:off x="0" y="0"/>
            <a:ext cx="12192635" cy="685546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wrap="square" lIns="0" tIns="0" rIns="0" bIns="0" anchor="b">
            <a:normAutofit/>
          </a:bodyPr>
          <a:lstStyle>
            <a:lvl1pPr algn="l">
              <a:defRPr sz="3600">
                <a:latin typeface="+mj-ea"/>
                <a:ea typeface="+mj-ea"/>
                <a:cs typeface="+mj-ea"/>
                <a:sym typeface="+mj-ea"/>
              </a:defRPr>
            </a:lvl1pPr>
          </a:lstStyle>
          <a:p>
            <a:r>
              <a:rPr lang="zh-CN" altLang="en-US"/>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pic>
        <p:nvPicPr>
          <p:cNvPr id="4" name="图片 3"/>
          <p:cNvPicPr>
            <a:picLocks noChangeAspect="1"/>
          </p:cNvPicPr>
          <p:nvPr userDrawn="1"/>
        </p:nvPicPr>
        <p:blipFill>
          <a:blip r:embed="rId7"/>
          <a:stretch>
            <a:fillRect/>
          </a:stretch>
        </p:blipFill>
        <p:spPr>
          <a:xfrm>
            <a:off x="0" y="0"/>
            <a:ext cx="12192635" cy="68554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2" name="Union_#color-2048&amp;11209"/>
          <p:cNvSpPr/>
          <p:nvPr userDrawn="1">
            <p:custDataLst>
              <p:tags r:id="rId2"/>
            </p:custDataLst>
          </p:nvPr>
        </p:nvSpPr>
        <p:spPr>
          <a:xfrm>
            <a:off x="740664" y="786384"/>
            <a:ext cx="1298448" cy="685800"/>
          </a:xfrm>
          <a:custGeom>
            <a:avLst/>
            <a:gdLst/>
            <a:ahLst/>
            <a:cxnLst/>
            <a:rect l="l" t="t" r="r" b="b"/>
            <a:pathLst>
              <a:path w="1298448" h="685800">
                <a:moveTo>
                  <a:pt x="73152" y="36576"/>
                </a:moveTo>
                <a:cubicBezTo>
                  <a:pt x="73152" y="54864"/>
                  <a:pt x="54864" y="73152"/>
                  <a:pt x="36576" y="73152"/>
                </a:cubicBezTo>
                <a:cubicBezTo>
                  <a:pt x="18288" y="73152"/>
                  <a:pt x="0" y="54864"/>
                  <a:pt x="0" y="36576"/>
                </a:cubicBezTo>
                <a:cubicBezTo>
                  <a:pt x="0" y="18288"/>
                  <a:pt x="18288" y="0"/>
                  <a:pt x="36576" y="0"/>
                </a:cubicBezTo>
                <a:cubicBezTo>
                  <a:pt x="54864" y="0"/>
                  <a:pt x="73152" y="18288"/>
                  <a:pt x="73152" y="36576"/>
                </a:cubicBezTo>
                <a:moveTo>
                  <a:pt x="228600" y="36576"/>
                </a:moveTo>
                <a:cubicBezTo>
                  <a:pt x="228600" y="54864"/>
                  <a:pt x="210312" y="73152"/>
                  <a:pt x="192024" y="73152"/>
                </a:cubicBezTo>
                <a:cubicBezTo>
                  <a:pt x="173736" y="73152"/>
                  <a:pt x="155448" y="54864"/>
                  <a:pt x="155448" y="36576"/>
                </a:cubicBezTo>
                <a:cubicBezTo>
                  <a:pt x="155448" y="18288"/>
                  <a:pt x="173736" y="0"/>
                  <a:pt x="192024" y="0"/>
                </a:cubicBezTo>
                <a:cubicBezTo>
                  <a:pt x="210312" y="0"/>
                  <a:pt x="228600" y="18288"/>
                  <a:pt x="228600" y="36576"/>
                </a:cubicBezTo>
                <a:moveTo>
                  <a:pt x="347472" y="73152"/>
                </a:moveTo>
                <a:cubicBezTo>
                  <a:pt x="365760" y="73152"/>
                  <a:pt x="384048" y="54864"/>
                  <a:pt x="384048" y="36576"/>
                </a:cubicBezTo>
                <a:cubicBezTo>
                  <a:pt x="384048" y="18288"/>
                  <a:pt x="365760" y="0"/>
                  <a:pt x="347472" y="0"/>
                </a:cubicBezTo>
                <a:cubicBezTo>
                  <a:pt x="320040" y="0"/>
                  <a:pt x="301752" y="18288"/>
                  <a:pt x="301752" y="36576"/>
                </a:cubicBezTo>
                <a:cubicBezTo>
                  <a:pt x="301752" y="54864"/>
                  <a:pt x="320040" y="73152"/>
                  <a:pt x="347472" y="73152"/>
                </a:cubicBezTo>
                <a:moveTo>
                  <a:pt x="73152" y="192024"/>
                </a:moveTo>
                <a:cubicBezTo>
                  <a:pt x="73152" y="210312"/>
                  <a:pt x="54864" y="228600"/>
                  <a:pt x="36576" y="228600"/>
                </a:cubicBezTo>
                <a:cubicBezTo>
                  <a:pt x="18288" y="228600"/>
                  <a:pt x="0" y="210312"/>
                  <a:pt x="0" y="192024"/>
                </a:cubicBezTo>
                <a:cubicBezTo>
                  <a:pt x="0" y="173736"/>
                  <a:pt x="18288" y="155448"/>
                  <a:pt x="36576" y="155448"/>
                </a:cubicBezTo>
                <a:cubicBezTo>
                  <a:pt x="54864" y="155448"/>
                  <a:pt x="73152" y="173736"/>
                  <a:pt x="73152" y="192024"/>
                </a:cubicBezTo>
                <a:moveTo>
                  <a:pt x="192024" y="228600"/>
                </a:moveTo>
                <a:cubicBezTo>
                  <a:pt x="210312" y="228600"/>
                  <a:pt x="228600" y="210312"/>
                  <a:pt x="228600" y="192024"/>
                </a:cubicBezTo>
                <a:cubicBezTo>
                  <a:pt x="228600" y="173736"/>
                  <a:pt x="210312" y="155448"/>
                  <a:pt x="192024" y="155448"/>
                </a:cubicBezTo>
                <a:cubicBezTo>
                  <a:pt x="173736" y="155448"/>
                  <a:pt x="155448" y="173736"/>
                  <a:pt x="155448" y="192024"/>
                </a:cubicBezTo>
                <a:cubicBezTo>
                  <a:pt x="155448" y="210312"/>
                  <a:pt x="173736" y="228600"/>
                  <a:pt x="192024" y="228600"/>
                </a:cubicBezTo>
                <a:moveTo>
                  <a:pt x="384048" y="192024"/>
                </a:moveTo>
                <a:cubicBezTo>
                  <a:pt x="384048" y="210312"/>
                  <a:pt x="365760" y="228600"/>
                  <a:pt x="347472" y="228600"/>
                </a:cubicBezTo>
                <a:cubicBezTo>
                  <a:pt x="320040" y="228600"/>
                  <a:pt x="301752" y="210312"/>
                  <a:pt x="301752" y="192024"/>
                </a:cubicBezTo>
                <a:cubicBezTo>
                  <a:pt x="301752" y="173736"/>
                  <a:pt x="320040" y="155448"/>
                  <a:pt x="347472" y="155448"/>
                </a:cubicBezTo>
                <a:cubicBezTo>
                  <a:pt x="365760" y="155448"/>
                  <a:pt x="384048" y="173736"/>
                  <a:pt x="384048" y="192024"/>
                </a:cubicBezTo>
                <a:moveTo>
                  <a:pt x="36576" y="384048"/>
                </a:moveTo>
                <a:cubicBezTo>
                  <a:pt x="54864" y="384048"/>
                  <a:pt x="73152" y="365760"/>
                  <a:pt x="73152" y="347472"/>
                </a:cubicBezTo>
                <a:cubicBezTo>
                  <a:pt x="73152" y="320040"/>
                  <a:pt x="54864" y="301752"/>
                  <a:pt x="36576" y="301752"/>
                </a:cubicBezTo>
                <a:cubicBezTo>
                  <a:pt x="18288" y="301752"/>
                  <a:pt x="0" y="320040"/>
                  <a:pt x="0" y="347472"/>
                </a:cubicBezTo>
                <a:cubicBezTo>
                  <a:pt x="0" y="365760"/>
                  <a:pt x="18288" y="384048"/>
                  <a:pt x="36576" y="384048"/>
                </a:cubicBezTo>
                <a:moveTo>
                  <a:pt x="228600" y="347472"/>
                </a:moveTo>
                <a:cubicBezTo>
                  <a:pt x="228600" y="365760"/>
                  <a:pt x="210312" y="384048"/>
                  <a:pt x="192024" y="384048"/>
                </a:cubicBezTo>
                <a:cubicBezTo>
                  <a:pt x="173736" y="384048"/>
                  <a:pt x="155448" y="365760"/>
                  <a:pt x="155448" y="347472"/>
                </a:cubicBezTo>
                <a:cubicBezTo>
                  <a:pt x="155448" y="320040"/>
                  <a:pt x="173736" y="301752"/>
                  <a:pt x="192024" y="301752"/>
                </a:cubicBezTo>
                <a:cubicBezTo>
                  <a:pt x="210312" y="301752"/>
                  <a:pt x="228600" y="320040"/>
                  <a:pt x="228600" y="347472"/>
                </a:cubicBezTo>
                <a:moveTo>
                  <a:pt x="347472" y="384048"/>
                </a:moveTo>
                <a:cubicBezTo>
                  <a:pt x="365760" y="384048"/>
                  <a:pt x="384048" y="365760"/>
                  <a:pt x="384048" y="347472"/>
                </a:cubicBezTo>
                <a:cubicBezTo>
                  <a:pt x="384048" y="320040"/>
                  <a:pt x="365760" y="301752"/>
                  <a:pt x="347472" y="301752"/>
                </a:cubicBezTo>
                <a:cubicBezTo>
                  <a:pt x="320040" y="301752"/>
                  <a:pt x="301752" y="320040"/>
                  <a:pt x="301752" y="347472"/>
                </a:cubicBezTo>
                <a:cubicBezTo>
                  <a:pt x="301752" y="365760"/>
                  <a:pt x="320040" y="384048"/>
                  <a:pt x="347472" y="384048"/>
                </a:cubicBezTo>
                <a:moveTo>
                  <a:pt x="73152" y="493776"/>
                </a:moveTo>
                <a:cubicBezTo>
                  <a:pt x="73152" y="512064"/>
                  <a:pt x="54864" y="530352"/>
                  <a:pt x="36576" y="530352"/>
                </a:cubicBezTo>
                <a:cubicBezTo>
                  <a:pt x="18288" y="530352"/>
                  <a:pt x="0" y="512064"/>
                  <a:pt x="0" y="493776"/>
                </a:cubicBezTo>
                <a:cubicBezTo>
                  <a:pt x="0" y="475488"/>
                  <a:pt x="18288" y="457200"/>
                  <a:pt x="36576" y="457200"/>
                </a:cubicBezTo>
                <a:cubicBezTo>
                  <a:pt x="54864" y="457200"/>
                  <a:pt x="73152" y="475488"/>
                  <a:pt x="73152" y="493776"/>
                </a:cubicBezTo>
                <a:moveTo>
                  <a:pt x="192024" y="530352"/>
                </a:moveTo>
                <a:cubicBezTo>
                  <a:pt x="210312" y="530352"/>
                  <a:pt x="228600" y="512064"/>
                  <a:pt x="228600" y="493776"/>
                </a:cubicBezTo>
                <a:cubicBezTo>
                  <a:pt x="228600" y="475488"/>
                  <a:pt x="210312" y="457200"/>
                  <a:pt x="192024" y="457200"/>
                </a:cubicBezTo>
                <a:cubicBezTo>
                  <a:pt x="173736" y="457200"/>
                  <a:pt x="155448" y="475488"/>
                  <a:pt x="155448" y="493776"/>
                </a:cubicBezTo>
                <a:cubicBezTo>
                  <a:pt x="155448" y="512064"/>
                  <a:pt x="173736" y="530352"/>
                  <a:pt x="192024" y="530352"/>
                </a:cubicBezTo>
                <a:moveTo>
                  <a:pt x="384048" y="493776"/>
                </a:moveTo>
                <a:cubicBezTo>
                  <a:pt x="384048" y="512064"/>
                  <a:pt x="365760" y="530352"/>
                  <a:pt x="347472" y="530352"/>
                </a:cubicBezTo>
                <a:cubicBezTo>
                  <a:pt x="320040" y="530352"/>
                  <a:pt x="301752" y="512064"/>
                  <a:pt x="301752" y="493776"/>
                </a:cubicBezTo>
                <a:cubicBezTo>
                  <a:pt x="301752" y="475488"/>
                  <a:pt x="320040" y="457200"/>
                  <a:pt x="347472" y="457200"/>
                </a:cubicBezTo>
                <a:cubicBezTo>
                  <a:pt x="365760" y="457200"/>
                  <a:pt x="384048" y="475488"/>
                  <a:pt x="384048" y="493776"/>
                </a:cubicBezTo>
                <a:moveTo>
                  <a:pt x="36576" y="685800"/>
                </a:moveTo>
                <a:cubicBezTo>
                  <a:pt x="54864" y="685800"/>
                  <a:pt x="73152" y="667512"/>
                  <a:pt x="73152" y="649224"/>
                </a:cubicBezTo>
                <a:cubicBezTo>
                  <a:pt x="73152" y="630936"/>
                  <a:pt x="54864" y="612648"/>
                  <a:pt x="36576" y="612648"/>
                </a:cubicBezTo>
                <a:cubicBezTo>
                  <a:pt x="18288" y="612648"/>
                  <a:pt x="0" y="630936"/>
                  <a:pt x="0" y="649224"/>
                </a:cubicBezTo>
                <a:cubicBezTo>
                  <a:pt x="0" y="667512"/>
                  <a:pt x="18288" y="685800"/>
                  <a:pt x="36576" y="685800"/>
                </a:cubicBezTo>
                <a:moveTo>
                  <a:pt x="228600" y="649224"/>
                </a:moveTo>
                <a:cubicBezTo>
                  <a:pt x="228600" y="667512"/>
                  <a:pt x="210312" y="685800"/>
                  <a:pt x="192024" y="685800"/>
                </a:cubicBezTo>
                <a:cubicBezTo>
                  <a:pt x="173736" y="685800"/>
                  <a:pt x="155448" y="667512"/>
                  <a:pt x="155448" y="649224"/>
                </a:cubicBezTo>
                <a:cubicBezTo>
                  <a:pt x="155448" y="630936"/>
                  <a:pt x="173736" y="612648"/>
                  <a:pt x="192024" y="612648"/>
                </a:cubicBezTo>
                <a:cubicBezTo>
                  <a:pt x="210312" y="612648"/>
                  <a:pt x="228600" y="630936"/>
                  <a:pt x="228600" y="649224"/>
                </a:cubicBezTo>
                <a:moveTo>
                  <a:pt x="347472" y="685800"/>
                </a:moveTo>
                <a:cubicBezTo>
                  <a:pt x="365760" y="685800"/>
                  <a:pt x="384048" y="667512"/>
                  <a:pt x="384048" y="649224"/>
                </a:cubicBezTo>
                <a:cubicBezTo>
                  <a:pt x="384048" y="630936"/>
                  <a:pt x="365760" y="612648"/>
                  <a:pt x="347472" y="612648"/>
                </a:cubicBezTo>
                <a:cubicBezTo>
                  <a:pt x="320040" y="612648"/>
                  <a:pt x="301752" y="630936"/>
                  <a:pt x="301752" y="649224"/>
                </a:cubicBezTo>
                <a:cubicBezTo>
                  <a:pt x="301752" y="667512"/>
                  <a:pt x="320040" y="685800"/>
                  <a:pt x="347472" y="685800"/>
                </a:cubicBezTo>
                <a:moveTo>
                  <a:pt x="530352" y="36576"/>
                </a:moveTo>
                <a:cubicBezTo>
                  <a:pt x="530352" y="54864"/>
                  <a:pt x="512064" y="73152"/>
                  <a:pt x="493776" y="73152"/>
                </a:cubicBezTo>
                <a:cubicBezTo>
                  <a:pt x="475488" y="73152"/>
                  <a:pt x="457200" y="54864"/>
                  <a:pt x="457200" y="36576"/>
                </a:cubicBezTo>
                <a:cubicBezTo>
                  <a:pt x="457200" y="18288"/>
                  <a:pt x="475488" y="0"/>
                  <a:pt x="493776" y="0"/>
                </a:cubicBezTo>
                <a:cubicBezTo>
                  <a:pt x="512064" y="0"/>
                  <a:pt x="530352" y="18288"/>
                  <a:pt x="530352" y="36576"/>
                </a:cubicBezTo>
                <a:moveTo>
                  <a:pt x="950976" y="73152"/>
                </a:moveTo>
                <a:cubicBezTo>
                  <a:pt x="969264" y="73152"/>
                  <a:pt x="987552" y="54864"/>
                  <a:pt x="987552" y="36576"/>
                </a:cubicBezTo>
                <a:cubicBezTo>
                  <a:pt x="987552" y="18288"/>
                  <a:pt x="969264" y="0"/>
                  <a:pt x="950976" y="0"/>
                </a:cubicBezTo>
                <a:cubicBezTo>
                  <a:pt x="932688" y="0"/>
                  <a:pt x="914400" y="18288"/>
                  <a:pt x="914400" y="36576"/>
                </a:cubicBezTo>
                <a:cubicBezTo>
                  <a:pt x="914400" y="54864"/>
                  <a:pt x="932688" y="73152"/>
                  <a:pt x="950976" y="73152"/>
                </a:cubicBezTo>
                <a:moveTo>
                  <a:pt x="685800" y="36576"/>
                </a:moveTo>
                <a:cubicBezTo>
                  <a:pt x="685800" y="54864"/>
                  <a:pt x="667512" y="73152"/>
                  <a:pt x="649224" y="73152"/>
                </a:cubicBezTo>
                <a:cubicBezTo>
                  <a:pt x="630936" y="73152"/>
                  <a:pt x="612648" y="54864"/>
                  <a:pt x="612648" y="36576"/>
                </a:cubicBezTo>
                <a:cubicBezTo>
                  <a:pt x="612648" y="18288"/>
                  <a:pt x="630936" y="0"/>
                  <a:pt x="649224" y="0"/>
                </a:cubicBezTo>
                <a:cubicBezTo>
                  <a:pt x="667512" y="0"/>
                  <a:pt x="685800" y="18288"/>
                  <a:pt x="685800" y="36576"/>
                </a:cubicBezTo>
                <a:moveTo>
                  <a:pt x="1106424" y="73152"/>
                </a:moveTo>
                <a:cubicBezTo>
                  <a:pt x="1124712" y="73152"/>
                  <a:pt x="1143000" y="54864"/>
                  <a:pt x="1143000" y="36576"/>
                </a:cubicBezTo>
                <a:cubicBezTo>
                  <a:pt x="1143000" y="18288"/>
                  <a:pt x="1124712" y="0"/>
                  <a:pt x="1106424" y="0"/>
                </a:cubicBezTo>
                <a:cubicBezTo>
                  <a:pt x="1088136" y="0"/>
                  <a:pt x="1069848" y="18288"/>
                  <a:pt x="1069848" y="36576"/>
                </a:cubicBezTo>
                <a:cubicBezTo>
                  <a:pt x="1069848" y="54864"/>
                  <a:pt x="1088136" y="73152"/>
                  <a:pt x="1106424" y="73152"/>
                </a:cubicBezTo>
                <a:moveTo>
                  <a:pt x="841248" y="36576"/>
                </a:moveTo>
                <a:cubicBezTo>
                  <a:pt x="841248" y="54864"/>
                  <a:pt x="822960" y="73152"/>
                  <a:pt x="804672" y="73152"/>
                </a:cubicBezTo>
                <a:cubicBezTo>
                  <a:pt x="777240" y="73152"/>
                  <a:pt x="758952" y="54864"/>
                  <a:pt x="758952" y="36576"/>
                </a:cubicBezTo>
                <a:cubicBezTo>
                  <a:pt x="758952" y="18288"/>
                  <a:pt x="777240" y="0"/>
                  <a:pt x="804672" y="0"/>
                </a:cubicBezTo>
                <a:cubicBezTo>
                  <a:pt x="822960" y="0"/>
                  <a:pt x="841248" y="18288"/>
                  <a:pt x="841248" y="36576"/>
                </a:cubicBezTo>
                <a:moveTo>
                  <a:pt x="1261872" y="73152"/>
                </a:moveTo>
                <a:cubicBezTo>
                  <a:pt x="1280160" y="73152"/>
                  <a:pt x="1298448" y="54864"/>
                  <a:pt x="1298448" y="36576"/>
                </a:cubicBezTo>
                <a:cubicBezTo>
                  <a:pt x="1298448" y="18288"/>
                  <a:pt x="1280160" y="0"/>
                  <a:pt x="1261872" y="0"/>
                </a:cubicBezTo>
                <a:cubicBezTo>
                  <a:pt x="1234440" y="0"/>
                  <a:pt x="1216152" y="18288"/>
                  <a:pt x="1216152" y="36576"/>
                </a:cubicBezTo>
                <a:cubicBezTo>
                  <a:pt x="1216152" y="54864"/>
                  <a:pt x="1234440" y="73152"/>
                  <a:pt x="1261872" y="73152"/>
                </a:cubicBezTo>
                <a:moveTo>
                  <a:pt x="530352" y="192024"/>
                </a:moveTo>
                <a:cubicBezTo>
                  <a:pt x="530352" y="210312"/>
                  <a:pt x="512064" y="228600"/>
                  <a:pt x="493776" y="228600"/>
                </a:cubicBezTo>
                <a:cubicBezTo>
                  <a:pt x="475488" y="228600"/>
                  <a:pt x="457200" y="210312"/>
                  <a:pt x="457200" y="192024"/>
                </a:cubicBezTo>
                <a:cubicBezTo>
                  <a:pt x="457200" y="173736"/>
                  <a:pt x="475488" y="155448"/>
                  <a:pt x="493776" y="155448"/>
                </a:cubicBezTo>
                <a:cubicBezTo>
                  <a:pt x="512064" y="155448"/>
                  <a:pt x="530352" y="173736"/>
                  <a:pt x="530352" y="192024"/>
                </a:cubicBezTo>
                <a:moveTo>
                  <a:pt x="950976" y="228600"/>
                </a:moveTo>
                <a:cubicBezTo>
                  <a:pt x="969264" y="228600"/>
                  <a:pt x="987552" y="210312"/>
                  <a:pt x="987552" y="192024"/>
                </a:cubicBezTo>
                <a:cubicBezTo>
                  <a:pt x="987552" y="173736"/>
                  <a:pt x="969264" y="155448"/>
                  <a:pt x="950976" y="155448"/>
                </a:cubicBezTo>
                <a:cubicBezTo>
                  <a:pt x="932688" y="155448"/>
                  <a:pt x="914400" y="173736"/>
                  <a:pt x="914400" y="192024"/>
                </a:cubicBezTo>
                <a:cubicBezTo>
                  <a:pt x="914400" y="210312"/>
                  <a:pt x="932688" y="228600"/>
                  <a:pt x="950976" y="228600"/>
                </a:cubicBezTo>
                <a:moveTo>
                  <a:pt x="685800" y="192024"/>
                </a:moveTo>
                <a:cubicBezTo>
                  <a:pt x="685800" y="210312"/>
                  <a:pt x="667512" y="228600"/>
                  <a:pt x="649224" y="228600"/>
                </a:cubicBezTo>
                <a:cubicBezTo>
                  <a:pt x="630936" y="228600"/>
                  <a:pt x="612648" y="210312"/>
                  <a:pt x="612648" y="192024"/>
                </a:cubicBezTo>
                <a:cubicBezTo>
                  <a:pt x="612648" y="173736"/>
                  <a:pt x="630936" y="155448"/>
                  <a:pt x="649224" y="155448"/>
                </a:cubicBezTo>
                <a:cubicBezTo>
                  <a:pt x="667512" y="155448"/>
                  <a:pt x="685800" y="173736"/>
                  <a:pt x="685800" y="192024"/>
                </a:cubicBezTo>
                <a:moveTo>
                  <a:pt x="1106424" y="228600"/>
                </a:moveTo>
                <a:cubicBezTo>
                  <a:pt x="1124712" y="228600"/>
                  <a:pt x="1143000" y="210312"/>
                  <a:pt x="1143000" y="192024"/>
                </a:cubicBezTo>
                <a:cubicBezTo>
                  <a:pt x="1143000" y="173736"/>
                  <a:pt x="1124712" y="155448"/>
                  <a:pt x="1106424" y="155448"/>
                </a:cubicBezTo>
                <a:cubicBezTo>
                  <a:pt x="1088136" y="155448"/>
                  <a:pt x="1069848" y="173736"/>
                  <a:pt x="1069848" y="192024"/>
                </a:cubicBezTo>
                <a:cubicBezTo>
                  <a:pt x="1069848" y="210312"/>
                  <a:pt x="1088136" y="228600"/>
                  <a:pt x="1106424" y="228600"/>
                </a:cubicBezTo>
                <a:moveTo>
                  <a:pt x="841248" y="192024"/>
                </a:moveTo>
                <a:cubicBezTo>
                  <a:pt x="841248" y="210312"/>
                  <a:pt x="822960" y="228600"/>
                  <a:pt x="804672" y="228600"/>
                </a:cubicBezTo>
                <a:cubicBezTo>
                  <a:pt x="777240" y="228600"/>
                  <a:pt x="758952" y="210312"/>
                  <a:pt x="758952" y="192024"/>
                </a:cubicBezTo>
                <a:cubicBezTo>
                  <a:pt x="758952" y="173736"/>
                  <a:pt x="777240" y="155448"/>
                  <a:pt x="804672" y="155448"/>
                </a:cubicBezTo>
                <a:cubicBezTo>
                  <a:pt x="822960" y="155448"/>
                  <a:pt x="841248" y="173736"/>
                  <a:pt x="841248" y="192024"/>
                </a:cubicBezTo>
                <a:moveTo>
                  <a:pt x="1261872" y="228600"/>
                </a:moveTo>
                <a:cubicBezTo>
                  <a:pt x="1280160" y="228600"/>
                  <a:pt x="1298448" y="210312"/>
                  <a:pt x="1298448" y="192024"/>
                </a:cubicBezTo>
                <a:cubicBezTo>
                  <a:pt x="1298448" y="173736"/>
                  <a:pt x="1280160" y="155448"/>
                  <a:pt x="1261872" y="155448"/>
                </a:cubicBezTo>
                <a:cubicBezTo>
                  <a:pt x="1234440" y="155448"/>
                  <a:pt x="1216152" y="173736"/>
                  <a:pt x="1216152" y="192024"/>
                </a:cubicBezTo>
                <a:cubicBezTo>
                  <a:pt x="1216152" y="210312"/>
                  <a:pt x="1234440" y="228600"/>
                  <a:pt x="1261872" y="228600"/>
                </a:cubicBezTo>
                <a:moveTo>
                  <a:pt x="530352" y="347472"/>
                </a:moveTo>
                <a:cubicBezTo>
                  <a:pt x="530352" y="365760"/>
                  <a:pt x="512064" y="384048"/>
                  <a:pt x="493776" y="384048"/>
                </a:cubicBezTo>
                <a:cubicBezTo>
                  <a:pt x="475488" y="384048"/>
                  <a:pt x="457200" y="365760"/>
                  <a:pt x="457200" y="347472"/>
                </a:cubicBezTo>
                <a:cubicBezTo>
                  <a:pt x="457200" y="320040"/>
                  <a:pt x="475488" y="301752"/>
                  <a:pt x="493776" y="301752"/>
                </a:cubicBezTo>
                <a:cubicBezTo>
                  <a:pt x="512064" y="301752"/>
                  <a:pt x="530352" y="320040"/>
                  <a:pt x="530352" y="347472"/>
                </a:cubicBezTo>
                <a:moveTo>
                  <a:pt x="950976" y="384048"/>
                </a:moveTo>
                <a:cubicBezTo>
                  <a:pt x="969264" y="384048"/>
                  <a:pt x="987552" y="365760"/>
                  <a:pt x="987552" y="347472"/>
                </a:cubicBezTo>
                <a:cubicBezTo>
                  <a:pt x="987552" y="320040"/>
                  <a:pt x="969264" y="301752"/>
                  <a:pt x="950976" y="301752"/>
                </a:cubicBezTo>
                <a:cubicBezTo>
                  <a:pt x="932688" y="301752"/>
                  <a:pt x="914400" y="320040"/>
                  <a:pt x="914400" y="347472"/>
                </a:cubicBezTo>
                <a:cubicBezTo>
                  <a:pt x="914400" y="365760"/>
                  <a:pt x="932688" y="384048"/>
                  <a:pt x="950976" y="384048"/>
                </a:cubicBezTo>
                <a:moveTo>
                  <a:pt x="685800" y="347472"/>
                </a:moveTo>
                <a:cubicBezTo>
                  <a:pt x="685800" y="365760"/>
                  <a:pt x="667512" y="384048"/>
                  <a:pt x="649224" y="384048"/>
                </a:cubicBezTo>
                <a:cubicBezTo>
                  <a:pt x="630936" y="384048"/>
                  <a:pt x="612648" y="365760"/>
                  <a:pt x="612648" y="347472"/>
                </a:cubicBezTo>
                <a:cubicBezTo>
                  <a:pt x="612648" y="320040"/>
                  <a:pt x="630936" y="301752"/>
                  <a:pt x="649224" y="301752"/>
                </a:cubicBezTo>
                <a:cubicBezTo>
                  <a:pt x="667512" y="301752"/>
                  <a:pt x="685800" y="320040"/>
                  <a:pt x="685800" y="347472"/>
                </a:cubicBezTo>
                <a:moveTo>
                  <a:pt x="1106424" y="384048"/>
                </a:moveTo>
                <a:cubicBezTo>
                  <a:pt x="1124712" y="384048"/>
                  <a:pt x="1143000" y="365760"/>
                  <a:pt x="1143000" y="347472"/>
                </a:cubicBezTo>
                <a:cubicBezTo>
                  <a:pt x="1143000" y="320040"/>
                  <a:pt x="1124712" y="301752"/>
                  <a:pt x="1106424" y="301752"/>
                </a:cubicBezTo>
                <a:cubicBezTo>
                  <a:pt x="1088136" y="301752"/>
                  <a:pt x="1069848" y="320040"/>
                  <a:pt x="1069848" y="347472"/>
                </a:cubicBezTo>
                <a:cubicBezTo>
                  <a:pt x="1069848" y="365760"/>
                  <a:pt x="1088136" y="384048"/>
                  <a:pt x="1106424" y="384048"/>
                </a:cubicBezTo>
                <a:moveTo>
                  <a:pt x="841248" y="347472"/>
                </a:moveTo>
                <a:cubicBezTo>
                  <a:pt x="841248" y="365760"/>
                  <a:pt x="822960" y="384048"/>
                  <a:pt x="804672" y="384048"/>
                </a:cubicBezTo>
                <a:cubicBezTo>
                  <a:pt x="777240" y="384048"/>
                  <a:pt x="758952" y="365760"/>
                  <a:pt x="758952" y="347472"/>
                </a:cubicBezTo>
                <a:cubicBezTo>
                  <a:pt x="758952" y="320040"/>
                  <a:pt x="777240" y="301752"/>
                  <a:pt x="804672" y="301752"/>
                </a:cubicBezTo>
                <a:cubicBezTo>
                  <a:pt x="822960" y="301752"/>
                  <a:pt x="841248" y="320040"/>
                  <a:pt x="841248" y="347472"/>
                </a:cubicBezTo>
                <a:moveTo>
                  <a:pt x="1261872" y="384048"/>
                </a:moveTo>
                <a:cubicBezTo>
                  <a:pt x="1280160" y="384048"/>
                  <a:pt x="1298448" y="365760"/>
                  <a:pt x="1298448" y="347472"/>
                </a:cubicBezTo>
                <a:cubicBezTo>
                  <a:pt x="1298448" y="320040"/>
                  <a:pt x="1280160" y="301752"/>
                  <a:pt x="1261872" y="301752"/>
                </a:cubicBezTo>
                <a:cubicBezTo>
                  <a:pt x="1234440" y="301752"/>
                  <a:pt x="1216152" y="320040"/>
                  <a:pt x="1216152" y="347472"/>
                </a:cubicBezTo>
                <a:cubicBezTo>
                  <a:pt x="1216152" y="365760"/>
                  <a:pt x="1234440" y="384048"/>
                  <a:pt x="1261872" y="384048"/>
                </a:cubicBezTo>
                <a:moveTo>
                  <a:pt x="530352" y="493776"/>
                </a:moveTo>
                <a:cubicBezTo>
                  <a:pt x="530352" y="512064"/>
                  <a:pt x="512064" y="530352"/>
                  <a:pt x="493776" y="530352"/>
                </a:cubicBezTo>
                <a:cubicBezTo>
                  <a:pt x="475488" y="530352"/>
                  <a:pt x="457200" y="512064"/>
                  <a:pt x="457200" y="493776"/>
                </a:cubicBezTo>
                <a:cubicBezTo>
                  <a:pt x="457200" y="475488"/>
                  <a:pt x="475488" y="457200"/>
                  <a:pt x="493776" y="457200"/>
                </a:cubicBezTo>
                <a:cubicBezTo>
                  <a:pt x="512064" y="457200"/>
                  <a:pt x="530352" y="475488"/>
                  <a:pt x="530352" y="493776"/>
                </a:cubicBezTo>
                <a:moveTo>
                  <a:pt x="950976" y="530352"/>
                </a:moveTo>
                <a:cubicBezTo>
                  <a:pt x="969264" y="530352"/>
                  <a:pt x="987552" y="512064"/>
                  <a:pt x="987552" y="493776"/>
                </a:cubicBezTo>
                <a:cubicBezTo>
                  <a:pt x="987552" y="475488"/>
                  <a:pt x="969264" y="457200"/>
                  <a:pt x="950976" y="457200"/>
                </a:cubicBezTo>
                <a:cubicBezTo>
                  <a:pt x="932688" y="457200"/>
                  <a:pt x="914400" y="475488"/>
                  <a:pt x="914400" y="493776"/>
                </a:cubicBezTo>
                <a:cubicBezTo>
                  <a:pt x="914400" y="512064"/>
                  <a:pt x="932688" y="530352"/>
                  <a:pt x="950976" y="530352"/>
                </a:cubicBezTo>
                <a:moveTo>
                  <a:pt x="685800" y="493776"/>
                </a:moveTo>
                <a:cubicBezTo>
                  <a:pt x="685800" y="512064"/>
                  <a:pt x="667512" y="530352"/>
                  <a:pt x="649224" y="530352"/>
                </a:cubicBezTo>
                <a:cubicBezTo>
                  <a:pt x="630936" y="530352"/>
                  <a:pt x="612648" y="512064"/>
                  <a:pt x="612648" y="493776"/>
                </a:cubicBezTo>
                <a:cubicBezTo>
                  <a:pt x="612648" y="475488"/>
                  <a:pt x="630936" y="457200"/>
                  <a:pt x="649224" y="457200"/>
                </a:cubicBezTo>
                <a:cubicBezTo>
                  <a:pt x="667512" y="457200"/>
                  <a:pt x="685800" y="475488"/>
                  <a:pt x="685800" y="493776"/>
                </a:cubicBezTo>
                <a:moveTo>
                  <a:pt x="1106424" y="530352"/>
                </a:moveTo>
                <a:cubicBezTo>
                  <a:pt x="1124712" y="530352"/>
                  <a:pt x="1143000" y="512064"/>
                  <a:pt x="1143000" y="493776"/>
                </a:cubicBezTo>
                <a:cubicBezTo>
                  <a:pt x="1143000" y="475488"/>
                  <a:pt x="1124712" y="457200"/>
                  <a:pt x="1106424" y="457200"/>
                </a:cubicBezTo>
                <a:cubicBezTo>
                  <a:pt x="1088136" y="457200"/>
                  <a:pt x="1069848" y="475488"/>
                  <a:pt x="1069848" y="493776"/>
                </a:cubicBezTo>
                <a:cubicBezTo>
                  <a:pt x="1069848" y="512064"/>
                  <a:pt x="1088136" y="530352"/>
                  <a:pt x="1106424" y="530352"/>
                </a:cubicBezTo>
                <a:moveTo>
                  <a:pt x="841248" y="493776"/>
                </a:moveTo>
                <a:cubicBezTo>
                  <a:pt x="841248" y="512064"/>
                  <a:pt x="822960" y="530352"/>
                  <a:pt x="804672" y="530352"/>
                </a:cubicBezTo>
                <a:cubicBezTo>
                  <a:pt x="777240" y="530352"/>
                  <a:pt x="758952" y="512064"/>
                  <a:pt x="758952" y="493776"/>
                </a:cubicBezTo>
                <a:cubicBezTo>
                  <a:pt x="758952" y="475488"/>
                  <a:pt x="777240" y="457200"/>
                  <a:pt x="804672" y="457200"/>
                </a:cubicBezTo>
                <a:cubicBezTo>
                  <a:pt x="822960" y="457200"/>
                  <a:pt x="841248" y="475488"/>
                  <a:pt x="841248" y="493776"/>
                </a:cubicBezTo>
                <a:moveTo>
                  <a:pt x="1261872" y="530352"/>
                </a:moveTo>
                <a:cubicBezTo>
                  <a:pt x="1280160" y="530352"/>
                  <a:pt x="1298448" y="512064"/>
                  <a:pt x="1298448" y="493776"/>
                </a:cubicBezTo>
                <a:cubicBezTo>
                  <a:pt x="1298448" y="475488"/>
                  <a:pt x="1280160" y="457200"/>
                  <a:pt x="1261872" y="457200"/>
                </a:cubicBezTo>
                <a:cubicBezTo>
                  <a:pt x="1234440" y="457200"/>
                  <a:pt x="1216152" y="475488"/>
                  <a:pt x="1216152" y="493776"/>
                </a:cubicBezTo>
                <a:cubicBezTo>
                  <a:pt x="1216152" y="512064"/>
                  <a:pt x="1234440" y="530352"/>
                  <a:pt x="1261872" y="530352"/>
                </a:cubicBezTo>
                <a:moveTo>
                  <a:pt x="530352" y="649224"/>
                </a:moveTo>
                <a:cubicBezTo>
                  <a:pt x="530352" y="667512"/>
                  <a:pt x="512064" y="685800"/>
                  <a:pt x="493776" y="685800"/>
                </a:cubicBezTo>
                <a:cubicBezTo>
                  <a:pt x="475488" y="685800"/>
                  <a:pt x="457200" y="667512"/>
                  <a:pt x="457200" y="649224"/>
                </a:cubicBezTo>
                <a:cubicBezTo>
                  <a:pt x="457200" y="630936"/>
                  <a:pt x="475488" y="612648"/>
                  <a:pt x="493776" y="612648"/>
                </a:cubicBezTo>
                <a:cubicBezTo>
                  <a:pt x="512064" y="612648"/>
                  <a:pt x="530352" y="630936"/>
                  <a:pt x="530352" y="649224"/>
                </a:cubicBezTo>
                <a:moveTo>
                  <a:pt x="950976" y="685800"/>
                </a:moveTo>
                <a:cubicBezTo>
                  <a:pt x="969264" y="685800"/>
                  <a:pt x="987552" y="667512"/>
                  <a:pt x="987552" y="649224"/>
                </a:cubicBezTo>
                <a:cubicBezTo>
                  <a:pt x="987552" y="630936"/>
                  <a:pt x="969264" y="612648"/>
                  <a:pt x="950976" y="612648"/>
                </a:cubicBezTo>
                <a:cubicBezTo>
                  <a:pt x="932688" y="612648"/>
                  <a:pt x="914400" y="630936"/>
                  <a:pt x="914400" y="649224"/>
                </a:cubicBezTo>
                <a:cubicBezTo>
                  <a:pt x="914400" y="667512"/>
                  <a:pt x="932688" y="685800"/>
                  <a:pt x="950976" y="685800"/>
                </a:cubicBezTo>
                <a:moveTo>
                  <a:pt x="685800" y="649224"/>
                </a:moveTo>
                <a:cubicBezTo>
                  <a:pt x="685800" y="667512"/>
                  <a:pt x="667512" y="685800"/>
                  <a:pt x="649224" y="685800"/>
                </a:cubicBezTo>
                <a:cubicBezTo>
                  <a:pt x="630936" y="685800"/>
                  <a:pt x="612648" y="667512"/>
                  <a:pt x="612648" y="649224"/>
                </a:cubicBezTo>
                <a:cubicBezTo>
                  <a:pt x="612648" y="630936"/>
                  <a:pt x="630936" y="612648"/>
                  <a:pt x="649224" y="612648"/>
                </a:cubicBezTo>
                <a:cubicBezTo>
                  <a:pt x="667512" y="612648"/>
                  <a:pt x="685800" y="630936"/>
                  <a:pt x="685800" y="649224"/>
                </a:cubicBezTo>
                <a:moveTo>
                  <a:pt x="1106424" y="685800"/>
                </a:moveTo>
                <a:cubicBezTo>
                  <a:pt x="1124712" y="685800"/>
                  <a:pt x="1143000" y="667512"/>
                  <a:pt x="1143000" y="649224"/>
                </a:cubicBezTo>
                <a:cubicBezTo>
                  <a:pt x="1143000" y="630936"/>
                  <a:pt x="1124712" y="612648"/>
                  <a:pt x="1106424" y="612648"/>
                </a:cubicBezTo>
                <a:cubicBezTo>
                  <a:pt x="1088136" y="612648"/>
                  <a:pt x="1069848" y="630936"/>
                  <a:pt x="1069848" y="649224"/>
                </a:cubicBezTo>
                <a:cubicBezTo>
                  <a:pt x="1069848" y="667512"/>
                  <a:pt x="1088136" y="685800"/>
                  <a:pt x="1106424" y="685800"/>
                </a:cubicBezTo>
                <a:moveTo>
                  <a:pt x="841248" y="649224"/>
                </a:moveTo>
                <a:cubicBezTo>
                  <a:pt x="841248" y="667512"/>
                  <a:pt x="822960" y="685800"/>
                  <a:pt x="804672" y="685800"/>
                </a:cubicBezTo>
                <a:cubicBezTo>
                  <a:pt x="777240" y="685800"/>
                  <a:pt x="758952" y="667512"/>
                  <a:pt x="758952" y="649224"/>
                </a:cubicBezTo>
                <a:cubicBezTo>
                  <a:pt x="758952" y="630936"/>
                  <a:pt x="777240" y="612648"/>
                  <a:pt x="804672" y="612648"/>
                </a:cubicBezTo>
                <a:cubicBezTo>
                  <a:pt x="822960" y="612648"/>
                  <a:pt x="841248" y="630936"/>
                  <a:pt x="841248" y="649224"/>
                </a:cubicBezTo>
                <a:moveTo>
                  <a:pt x="1261872" y="685800"/>
                </a:moveTo>
                <a:cubicBezTo>
                  <a:pt x="1280160" y="685800"/>
                  <a:pt x="1298448" y="667512"/>
                  <a:pt x="1298448" y="649224"/>
                </a:cubicBezTo>
                <a:cubicBezTo>
                  <a:pt x="1298448" y="630936"/>
                  <a:pt x="1280160" y="612648"/>
                  <a:pt x="1261872" y="612648"/>
                </a:cubicBezTo>
                <a:cubicBezTo>
                  <a:pt x="1234440" y="612648"/>
                  <a:pt x="1216152" y="630936"/>
                  <a:pt x="1216152" y="649224"/>
                </a:cubicBezTo>
                <a:cubicBezTo>
                  <a:pt x="1216152" y="667512"/>
                  <a:pt x="1234440" y="685800"/>
                  <a:pt x="1261872" y="685800"/>
                </a:cubicBezTo>
              </a:path>
            </a:pathLst>
          </a:custGeom>
          <a:solidFill>
            <a:schemeClr val="accent1">
              <a:alpha val="30000"/>
            </a:schemeClr>
          </a:solidFill>
        </p:spPr>
      </p:sp>
      <p:sp>
        <p:nvSpPr>
          <p:cNvPr id="13" name="Rectangle 13_#color-2049&amp;11645"/>
          <p:cNvSpPr/>
          <p:nvPr userDrawn="1">
            <p:custDataLst>
              <p:tags r:id="rId3"/>
            </p:custDataLst>
          </p:nvPr>
        </p:nvSpPr>
        <p:spPr>
          <a:xfrm>
            <a:off x="0" y="3557016"/>
            <a:ext cx="11759184" cy="3300984"/>
          </a:xfrm>
          <a:custGeom>
            <a:avLst/>
            <a:gdLst/>
            <a:ahLst/>
            <a:cxnLst/>
            <a:rect l="l" t="t" r="r" b="b"/>
            <a:pathLst>
              <a:path w="11759184" h="3300984">
                <a:moveTo>
                  <a:pt x="11759184" y="3300984"/>
                </a:moveTo>
                <a:lnTo>
                  <a:pt x="11759184" y="2441448"/>
                </a:lnTo>
                <a:cubicBezTo>
                  <a:pt x="11759184" y="1737360"/>
                  <a:pt x="11192256" y="1170432"/>
                  <a:pt x="10488168" y="1170432"/>
                </a:cubicBezTo>
                <a:lnTo>
                  <a:pt x="1170432" y="1170432"/>
                </a:lnTo>
                <a:cubicBezTo>
                  <a:pt x="521208" y="1170432"/>
                  <a:pt x="0" y="649224"/>
                  <a:pt x="0" y="0"/>
                </a:cubicBezTo>
                <a:lnTo>
                  <a:pt x="0" y="3300984"/>
                </a:lnTo>
                <a:lnTo>
                  <a:pt x="11759184" y="3300984"/>
                </a:lnTo>
              </a:path>
            </a:pathLst>
          </a:custGeom>
          <a:solidFill>
            <a:schemeClr val="accent1"/>
          </a:solidFill>
        </p:spPr>
      </p:sp>
      <p:sp>
        <p:nvSpPr>
          <p:cNvPr id="15" name="Rectangle 13 (Stroke)_#color-2049&amp;11648"/>
          <p:cNvSpPr/>
          <p:nvPr userDrawn="1">
            <p:custDataLst>
              <p:tags r:id="rId4"/>
            </p:custDataLst>
          </p:nvPr>
        </p:nvSpPr>
        <p:spPr>
          <a:xfrm>
            <a:off x="0" y="2926080"/>
            <a:ext cx="12188952" cy="3931920"/>
          </a:xfrm>
          <a:custGeom>
            <a:avLst/>
            <a:gdLst/>
            <a:ahLst/>
            <a:cxnLst/>
            <a:rect l="l" t="t" r="r" b="b"/>
            <a:pathLst>
              <a:path w="12188952" h="3931920">
                <a:moveTo>
                  <a:pt x="12188952" y="3931920"/>
                </a:moveTo>
                <a:lnTo>
                  <a:pt x="12188952" y="3072384"/>
                </a:lnTo>
                <a:cubicBezTo>
                  <a:pt x="12188952" y="2130552"/>
                  <a:pt x="11430000" y="1371600"/>
                  <a:pt x="10488168" y="1371600"/>
                </a:cubicBezTo>
                <a:lnTo>
                  <a:pt x="1170432" y="1371600"/>
                </a:lnTo>
                <a:cubicBezTo>
                  <a:pt x="758952" y="1371600"/>
                  <a:pt x="429768" y="1042416"/>
                  <a:pt x="429768" y="630936"/>
                </a:cubicBezTo>
                <a:lnTo>
                  <a:pt x="429768" y="466344"/>
                </a:lnTo>
                <a:cubicBezTo>
                  <a:pt x="429768" y="219456"/>
                  <a:pt x="237744" y="18288"/>
                  <a:pt x="0" y="0"/>
                </a:cubicBezTo>
                <a:lnTo>
                  <a:pt x="0" y="466344"/>
                </a:lnTo>
                <a:lnTo>
                  <a:pt x="0" y="630936"/>
                </a:lnTo>
                <a:cubicBezTo>
                  <a:pt x="0" y="1280160"/>
                  <a:pt x="521208" y="1801368"/>
                  <a:pt x="1170432" y="1801368"/>
                </a:cubicBezTo>
                <a:lnTo>
                  <a:pt x="10488168" y="1801368"/>
                </a:lnTo>
                <a:cubicBezTo>
                  <a:pt x="11192256" y="1801368"/>
                  <a:pt x="11759184" y="2368296"/>
                  <a:pt x="11759184" y="3072384"/>
                </a:cubicBezTo>
                <a:lnTo>
                  <a:pt x="11759184" y="3931920"/>
                </a:lnTo>
                <a:lnTo>
                  <a:pt x="12188952" y="3931920"/>
                </a:lnTo>
              </a:path>
            </a:pathLst>
          </a:custGeom>
          <a:solidFill>
            <a:schemeClr val="accent1">
              <a:alpha val="35000"/>
            </a:schemeClr>
          </a:solidFill>
        </p:spPr>
      </p:sp>
      <p:sp>
        <p:nvSpPr>
          <p:cNvPr id="2" name="标题 1"/>
          <p:cNvSpPr>
            <a:spLocks noGrp="1"/>
          </p:cNvSpPr>
          <p:nvPr>
            <p:ph type="ctrTitle" hasCustomPrompt="1"/>
            <p:custDataLst>
              <p:tags r:id="rId5"/>
            </p:custDataLst>
          </p:nvPr>
        </p:nvSpPr>
        <p:spPr>
          <a:xfrm>
            <a:off x="1631950" y="503555"/>
            <a:ext cx="5264785" cy="3507740"/>
          </a:xfrm>
        </p:spPr>
        <p:txBody>
          <a:bodyPr wrap="square" anchor="ctr">
            <a:normAutofit/>
          </a:bodyPr>
          <a:lstStyle>
            <a:lvl1pPr algn="l">
              <a:lnSpc>
                <a:spcPct val="100000"/>
              </a:lnSpc>
              <a:defRPr sz="8000">
                <a:solidFill>
                  <a:schemeClr val="accent1"/>
                </a:solidFill>
                <a:latin typeface="+mj-ea"/>
                <a:ea typeface="+mj-ea"/>
                <a:cs typeface="+mj-ea"/>
                <a:sym typeface="+mj-ea"/>
              </a:defRPr>
            </a:lvl1pPr>
          </a:lstStyle>
          <a:p>
            <a:r>
              <a:rPr lang="zh-CN" altLang="en-US"/>
              <a:t>单击此处编辑母版标题</a:t>
            </a:r>
            <a:endParaRPr lang="zh-CN" altLang="en-US" dirty="0"/>
          </a:p>
        </p:txBody>
      </p:sp>
      <p:sp>
        <p:nvSpPr>
          <p:cNvPr id="4" name="日期占位符 3"/>
          <p:cNvSpPr>
            <a:spLocks noGrp="1"/>
          </p:cNvSpPr>
          <p:nvPr>
            <p:ph type="dt" sz="half" idx="10"/>
            <p:custDataLst>
              <p:tags r:id="rId6"/>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9"/>
            </p:custDataLst>
          </p:nvPr>
        </p:nvSpPr>
        <p:spPr>
          <a:xfrm>
            <a:off x="1376352" y="4993132"/>
            <a:ext cx="5024448" cy="1054868"/>
          </a:xfrm>
        </p:spPr>
        <p:txBody>
          <a:bodyPr wrap="square" anchor="b">
            <a:normAutofit/>
          </a:bodyPr>
          <a:lstStyle>
            <a:lvl1pPr marL="0" indent="0" algn="l">
              <a:lnSpc>
                <a:spcPct val="100000"/>
              </a:lnSpc>
              <a:buNone/>
              <a:defRPr sz="2400">
                <a:solidFill>
                  <a:schemeClr val="lt1">
                    <a:lumMod val="100000"/>
                  </a:schemeClr>
                </a:solidFill>
                <a:latin typeface="+mn-ea"/>
                <a:ea typeface="+mn-ea"/>
                <a:cs typeface="+mn-ea"/>
                <a:sym typeface="+mn-ea"/>
              </a:defRPr>
            </a:lvl1pPr>
          </a:lstStyle>
          <a:p>
            <a:pPr lvl="0"/>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tags" Target="../tags/tag130.xml"/><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Union_#color-2048&amp;11209"/>
          <p:cNvSpPr/>
          <p:nvPr userDrawn="1">
            <p:custDataLst>
              <p:tags r:id="rId12"/>
            </p:custDataLst>
          </p:nvPr>
        </p:nvSpPr>
        <p:spPr>
          <a:xfrm>
            <a:off x="268605" y="271725"/>
            <a:ext cx="1298448" cy="685800"/>
          </a:xfrm>
          <a:custGeom>
            <a:avLst/>
            <a:gdLst/>
            <a:ahLst/>
            <a:cxnLst/>
            <a:rect l="l" t="t" r="r" b="b"/>
            <a:pathLst>
              <a:path w="1298448" h="685800">
                <a:moveTo>
                  <a:pt x="73152" y="36576"/>
                </a:moveTo>
                <a:cubicBezTo>
                  <a:pt x="73152" y="54864"/>
                  <a:pt x="54864" y="73152"/>
                  <a:pt x="36576" y="73152"/>
                </a:cubicBezTo>
                <a:cubicBezTo>
                  <a:pt x="18288" y="73152"/>
                  <a:pt x="0" y="54864"/>
                  <a:pt x="0" y="36576"/>
                </a:cubicBezTo>
                <a:cubicBezTo>
                  <a:pt x="0" y="18288"/>
                  <a:pt x="18288" y="0"/>
                  <a:pt x="36576" y="0"/>
                </a:cubicBezTo>
                <a:cubicBezTo>
                  <a:pt x="54864" y="0"/>
                  <a:pt x="73152" y="18288"/>
                  <a:pt x="73152" y="36576"/>
                </a:cubicBezTo>
                <a:moveTo>
                  <a:pt x="228600" y="36576"/>
                </a:moveTo>
                <a:cubicBezTo>
                  <a:pt x="228600" y="54864"/>
                  <a:pt x="210312" y="73152"/>
                  <a:pt x="192024" y="73152"/>
                </a:cubicBezTo>
                <a:cubicBezTo>
                  <a:pt x="173736" y="73152"/>
                  <a:pt x="155448" y="54864"/>
                  <a:pt x="155448" y="36576"/>
                </a:cubicBezTo>
                <a:cubicBezTo>
                  <a:pt x="155448" y="18288"/>
                  <a:pt x="173736" y="0"/>
                  <a:pt x="192024" y="0"/>
                </a:cubicBezTo>
                <a:cubicBezTo>
                  <a:pt x="210312" y="0"/>
                  <a:pt x="228600" y="18288"/>
                  <a:pt x="228600" y="36576"/>
                </a:cubicBezTo>
                <a:moveTo>
                  <a:pt x="347472" y="73152"/>
                </a:moveTo>
                <a:cubicBezTo>
                  <a:pt x="365760" y="73152"/>
                  <a:pt x="384048" y="54864"/>
                  <a:pt x="384048" y="36576"/>
                </a:cubicBezTo>
                <a:cubicBezTo>
                  <a:pt x="384048" y="18288"/>
                  <a:pt x="365760" y="0"/>
                  <a:pt x="347472" y="0"/>
                </a:cubicBezTo>
                <a:cubicBezTo>
                  <a:pt x="320040" y="0"/>
                  <a:pt x="301752" y="18288"/>
                  <a:pt x="301752" y="36576"/>
                </a:cubicBezTo>
                <a:cubicBezTo>
                  <a:pt x="301752" y="54864"/>
                  <a:pt x="320040" y="73152"/>
                  <a:pt x="347472" y="73152"/>
                </a:cubicBezTo>
                <a:moveTo>
                  <a:pt x="73152" y="192024"/>
                </a:moveTo>
                <a:cubicBezTo>
                  <a:pt x="73152" y="210312"/>
                  <a:pt x="54864" y="228600"/>
                  <a:pt x="36576" y="228600"/>
                </a:cubicBezTo>
                <a:cubicBezTo>
                  <a:pt x="18288" y="228600"/>
                  <a:pt x="0" y="210312"/>
                  <a:pt x="0" y="192024"/>
                </a:cubicBezTo>
                <a:cubicBezTo>
                  <a:pt x="0" y="173736"/>
                  <a:pt x="18288" y="155448"/>
                  <a:pt x="36576" y="155448"/>
                </a:cubicBezTo>
                <a:cubicBezTo>
                  <a:pt x="54864" y="155448"/>
                  <a:pt x="73152" y="173736"/>
                  <a:pt x="73152" y="192024"/>
                </a:cubicBezTo>
                <a:moveTo>
                  <a:pt x="192024" y="228600"/>
                </a:moveTo>
                <a:cubicBezTo>
                  <a:pt x="210312" y="228600"/>
                  <a:pt x="228600" y="210312"/>
                  <a:pt x="228600" y="192024"/>
                </a:cubicBezTo>
                <a:cubicBezTo>
                  <a:pt x="228600" y="173736"/>
                  <a:pt x="210312" y="155448"/>
                  <a:pt x="192024" y="155448"/>
                </a:cubicBezTo>
                <a:cubicBezTo>
                  <a:pt x="173736" y="155448"/>
                  <a:pt x="155448" y="173736"/>
                  <a:pt x="155448" y="192024"/>
                </a:cubicBezTo>
                <a:cubicBezTo>
                  <a:pt x="155448" y="210312"/>
                  <a:pt x="173736" y="228600"/>
                  <a:pt x="192024" y="228600"/>
                </a:cubicBezTo>
                <a:moveTo>
                  <a:pt x="384048" y="192024"/>
                </a:moveTo>
                <a:cubicBezTo>
                  <a:pt x="384048" y="210312"/>
                  <a:pt x="365760" y="228600"/>
                  <a:pt x="347472" y="228600"/>
                </a:cubicBezTo>
                <a:cubicBezTo>
                  <a:pt x="320040" y="228600"/>
                  <a:pt x="301752" y="210312"/>
                  <a:pt x="301752" y="192024"/>
                </a:cubicBezTo>
                <a:cubicBezTo>
                  <a:pt x="301752" y="173736"/>
                  <a:pt x="320040" y="155448"/>
                  <a:pt x="347472" y="155448"/>
                </a:cubicBezTo>
                <a:cubicBezTo>
                  <a:pt x="365760" y="155448"/>
                  <a:pt x="384048" y="173736"/>
                  <a:pt x="384048" y="192024"/>
                </a:cubicBezTo>
                <a:moveTo>
                  <a:pt x="36576" y="384048"/>
                </a:moveTo>
                <a:cubicBezTo>
                  <a:pt x="54864" y="384048"/>
                  <a:pt x="73152" y="365760"/>
                  <a:pt x="73152" y="347472"/>
                </a:cubicBezTo>
                <a:cubicBezTo>
                  <a:pt x="73152" y="320040"/>
                  <a:pt x="54864" y="301752"/>
                  <a:pt x="36576" y="301752"/>
                </a:cubicBezTo>
                <a:cubicBezTo>
                  <a:pt x="18288" y="301752"/>
                  <a:pt x="0" y="320040"/>
                  <a:pt x="0" y="347472"/>
                </a:cubicBezTo>
                <a:cubicBezTo>
                  <a:pt x="0" y="365760"/>
                  <a:pt x="18288" y="384048"/>
                  <a:pt x="36576" y="384048"/>
                </a:cubicBezTo>
                <a:moveTo>
                  <a:pt x="228600" y="347472"/>
                </a:moveTo>
                <a:cubicBezTo>
                  <a:pt x="228600" y="365760"/>
                  <a:pt x="210312" y="384048"/>
                  <a:pt x="192024" y="384048"/>
                </a:cubicBezTo>
                <a:cubicBezTo>
                  <a:pt x="173736" y="384048"/>
                  <a:pt x="155448" y="365760"/>
                  <a:pt x="155448" y="347472"/>
                </a:cubicBezTo>
                <a:cubicBezTo>
                  <a:pt x="155448" y="320040"/>
                  <a:pt x="173736" y="301752"/>
                  <a:pt x="192024" y="301752"/>
                </a:cubicBezTo>
                <a:cubicBezTo>
                  <a:pt x="210312" y="301752"/>
                  <a:pt x="228600" y="320040"/>
                  <a:pt x="228600" y="347472"/>
                </a:cubicBezTo>
                <a:moveTo>
                  <a:pt x="347472" y="384048"/>
                </a:moveTo>
                <a:cubicBezTo>
                  <a:pt x="365760" y="384048"/>
                  <a:pt x="384048" y="365760"/>
                  <a:pt x="384048" y="347472"/>
                </a:cubicBezTo>
                <a:cubicBezTo>
                  <a:pt x="384048" y="320040"/>
                  <a:pt x="365760" y="301752"/>
                  <a:pt x="347472" y="301752"/>
                </a:cubicBezTo>
                <a:cubicBezTo>
                  <a:pt x="320040" y="301752"/>
                  <a:pt x="301752" y="320040"/>
                  <a:pt x="301752" y="347472"/>
                </a:cubicBezTo>
                <a:cubicBezTo>
                  <a:pt x="301752" y="365760"/>
                  <a:pt x="320040" y="384048"/>
                  <a:pt x="347472" y="384048"/>
                </a:cubicBezTo>
                <a:moveTo>
                  <a:pt x="73152" y="493776"/>
                </a:moveTo>
                <a:cubicBezTo>
                  <a:pt x="73152" y="512064"/>
                  <a:pt x="54864" y="530352"/>
                  <a:pt x="36576" y="530352"/>
                </a:cubicBezTo>
                <a:cubicBezTo>
                  <a:pt x="18288" y="530352"/>
                  <a:pt x="0" y="512064"/>
                  <a:pt x="0" y="493776"/>
                </a:cubicBezTo>
                <a:cubicBezTo>
                  <a:pt x="0" y="475488"/>
                  <a:pt x="18288" y="457200"/>
                  <a:pt x="36576" y="457200"/>
                </a:cubicBezTo>
                <a:cubicBezTo>
                  <a:pt x="54864" y="457200"/>
                  <a:pt x="73152" y="475488"/>
                  <a:pt x="73152" y="493776"/>
                </a:cubicBezTo>
                <a:moveTo>
                  <a:pt x="192024" y="530352"/>
                </a:moveTo>
                <a:cubicBezTo>
                  <a:pt x="210312" y="530352"/>
                  <a:pt x="228600" y="512064"/>
                  <a:pt x="228600" y="493776"/>
                </a:cubicBezTo>
                <a:cubicBezTo>
                  <a:pt x="228600" y="475488"/>
                  <a:pt x="210312" y="457200"/>
                  <a:pt x="192024" y="457200"/>
                </a:cubicBezTo>
                <a:cubicBezTo>
                  <a:pt x="173736" y="457200"/>
                  <a:pt x="155448" y="475488"/>
                  <a:pt x="155448" y="493776"/>
                </a:cubicBezTo>
                <a:cubicBezTo>
                  <a:pt x="155448" y="512064"/>
                  <a:pt x="173736" y="530352"/>
                  <a:pt x="192024" y="530352"/>
                </a:cubicBezTo>
                <a:moveTo>
                  <a:pt x="384048" y="493776"/>
                </a:moveTo>
                <a:cubicBezTo>
                  <a:pt x="384048" y="512064"/>
                  <a:pt x="365760" y="530352"/>
                  <a:pt x="347472" y="530352"/>
                </a:cubicBezTo>
                <a:cubicBezTo>
                  <a:pt x="320040" y="530352"/>
                  <a:pt x="301752" y="512064"/>
                  <a:pt x="301752" y="493776"/>
                </a:cubicBezTo>
                <a:cubicBezTo>
                  <a:pt x="301752" y="475488"/>
                  <a:pt x="320040" y="457200"/>
                  <a:pt x="347472" y="457200"/>
                </a:cubicBezTo>
                <a:cubicBezTo>
                  <a:pt x="365760" y="457200"/>
                  <a:pt x="384048" y="475488"/>
                  <a:pt x="384048" y="493776"/>
                </a:cubicBezTo>
                <a:moveTo>
                  <a:pt x="36576" y="685800"/>
                </a:moveTo>
                <a:cubicBezTo>
                  <a:pt x="54864" y="685800"/>
                  <a:pt x="73152" y="667512"/>
                  <a:pt x="73152" y="649224"/>
                </a:cubicBezTo>
                <a:cubicBezTo>
                  <a:pt x="73152" y="630936"/>
                  <a:pt x="54864" y="612648"/>
                  <a:pt x="36576" y="612648"/>
                </a:cubicBezTo>
                <a:cubicBezTo>
                  <a:pt x="18288" y="612648"/>
                  <a:pt x="0" y="630936"/>
                  <a:pt x="0" y="649224"/>
                </a:cubicBezTo>
                <a:cubicBezTo>
                  <a:pt x="0" y="667512"/>
                  <a:pt x="18288" y="685800"/>
                  <a:pt x="36576" y="685800"/>
                </a:cubicBezTo>
                <a:moveTo>
                  <a:pt x="228600" y="649224"/>
                </a:moveTo>
                <a:cubicBezTo>
                  <a:pt x="228600" y="667512"/>
                  <a:pt x="210312" y="685800"/>
                  <a:pt x="192024" y="685800"/>
                </a:cubicBezTo>
                <a:cubicBezTo>
                  <a:pt x="173736" y="685800"/>
                  <a:pt x="155448" y="667512"/>
                  <a:pt x="155448" y="649224"/>
                </a:cubicBezTo>
                <a:cubicBezTo>
                  <a:pt x="155448" y="630936"/>
                  <a:pt x="173736" y="612648"/>
                  <a:pt x="192024" y="612648"/>
                </a:cubicBezTo>
                <a:cubicBezTo>
                  <a:pt x="210312" y="612648"/>
                  <a:pt x="228600" y="630936"/>
                  <a:pt x="228600" y="649224"/>
                </a:cubicBezTo>
                <a:moveTo>
                  <a:pt x="347472" y="685800"/>
                </a:moveTo>
                <a:cubicBezTo>
                  <a:pt x="365760" y="685800"/>
                  <a:pt x="384048" y="667512"/>
                  <a:pt x="384048" y="649224"/>
                </a:cubicBezTo>
                <a:cubicBezTo>
                  <a:pt x="384048" y="630936"/>
                  <a:pt x="365760" y="612648"/>
                  <a:pt x="347472" y="612648"/>
                </a:cubicBezTo>
                <a:cubicBezTo>
                  <a:pt x="320040" y="612648"/>
                  <a:pt x="301752" y="630936"/>
                  <a:pt x="301752" y="649224"/>
                </a:cubicBezTo>
                <a:cubicBezTo>
                  <a:pt x="301752" y="667512"/>
                  <a:pt x="320040" y="685800"/>
                  <a:pt x="347472" y="685800"/>
                </a:cubicBezTo>
                <a:moveTo>
                  <a:pt x="530352" y="36576"/>
                </a:moveTo>
                <a:cubicBezTo>
                  <a:pt x="530352" y="54864"/>
                  <a:pt x="512064" y="73152"/>
                  <a:pt x="493776" y="73152"/>
                </a:cubicBezTo>
                <a:cubicBezTo>
                  <a:pt x="475488" y="73152"/>
                  <a:pt x="457200" y="54864"/>
                  <a:pt x="457200" y="36576"/>
                </a:cubicBezTo>
                <a:cubicBezTo>
                  <a:pt x="457200" y="18288"/>
                  <a:pt x="475488" y="0"/>
                  <a:pt x="493776" y="0"/>
                </a:cubicBezTo>
                <a:cubicBezTo>
                  <a:pt x="512064" y="0"/>
                  <a:pt x="530352" y="18288"/>
                  <a:pt x="530352" y="36576"/>
                </a:cubicBezTo>
                <a:moveTo>
                  <a:pt x="950976" y="73152"/>
                </a:moveTo>
                <a:cubicBezTo>
                  <a:pt x="969264" y="73152"/>
                  <a:pt x="987552" y="54864"/>
                  <a:pt x="987552" y="36576"/>
                </a:cubicBezTo>
                <a:cubicBezTo>
                  <a:pt x="987552" y="18288"/>
                  <a:pt x="969264" y="0"/>
                  <a:pt x="950976" y="0"/>
                </a:cubicBezTo>
                <a:cubicBezTo>
                  <a:pt x="932688" y="0"/>
                  <a:pt x="914400" y="18288"/>
                  <a:pt x="914400" y="36576"/>
                </a:cubicBezTo>
                <a:cubicBezTo>
                  <a:pt x="914400" y="54864"/>
                  <a:pt x="932688" y="73152"/>
                  <a:pt x="950976" y="73152"/>
                </a:cubicBezTo>
                <a:moveTo>
                  <a:pt x="685800" y="36576"/>
                </a:moveTo>
                <a:cubicBezTo>
                  <a:pt x="685800" y="54864"/>
                  <a:pt x="667512" y="73152"/>
                  <a:pt x="649224" y="73152"/>
                </a:cubicBezTo>
                <a:cubicBezTo>
                  <a:pt x="630936" y="73152"/>
                  <a:pt x="612648" y="54864"/>
                  <a:pt x="612648" y="36576"/>
                </a:cubicBezTo>
                <a:cubicBezTo>
                  <a:pt x="612648" y="18288"/>
                  <a:pt x="630936" y="0"/>
                  <a:pt x="649224" y="0"/>
                </a:cubicBezTo>
                <a:cubicBezTo>
                  <a:pt x="667512" y="0"/>
                  <a:pt x="685800" y="18288"/>
                  <a:pt x="685800" y="36576"/>
                </a:cubicBezTo>
                <a:moveTo>
                  <a:pt x="1106424" y="73152"/>
                </a:moveTo>
                <a:cubicBezTo>
                  <a:pt x="1124712" y="73152"/>
                  <a:pt x="1143000" y="54864"/>
                  <a:pt x="1143000" y="36576"/>
                </a:cubicBezTo>
                <a:cubicBezTo>
                  <a:pt x="1143000" y="18288"/>
                  <a:pt x="1124712" y="0"/>
                  <a:pt x="1106424" y="0"/>
                </a:cubicBezTo>
                <a:cubicBezTo>
                  <a:pt x="1088136" y="0"/>
                  <a:pt x="1069848" y="18288"/>
                  <a:pt x="1069848" y="36576"/>
                </a:cubicBezTo>
                <a:cubicBezTo>
                  <a:pt x="1069848" y="54864"/>
                  <a:pt x="1088136" y="73152"/>
                  <a:pt x="1106424" y="73152"/>
                </a:cubicBezTo>
                <a:moveTo>
                  <a:pt x="841248" y="36576"/>
                </a:moveTo>
                <a:cubicBezTo>
                  <a:pt x="841248" y="54864"/>
                  <a:pt x="822960" y="73152"/>
                  <a:pt x="804672" y="73152"/>
                </a:cubicBezTo>
                <a:cubicBezTo>
                  <a:pt x="777240" y="73152"/>
                  <a:pt x="758952" y="54864"/>
                  <a:pt x="758952" y="36576"/>
                </a:cubicBezTo>
                <a:cubicBezTo>
                  <a:pt x="758952" y="18288"/>
                  <a:pt x="777240" y="0"/>
                  <a:pt x="804672" y="0"/>
                </a:cubicBezTo>
                <a:cubicBezTo>
                  <a:pt x="822960" y="0"/>
                  <a:pt x="841248" y="18288"/>
                  <a:pt x="841248" y="36576"/>
                </a:cubicBezTo>
                <a:moveTo>
                  <a:pt x="1261872" y="73152"/>
                </a:moveTo>
                <a:cubicBezTo>
                  <a:pt x="1280160" y="73152"/>
                  <a:pt x="1298448" y="54864"/>
                  <a:pt x="1298448" y="36576"/>
                </a:cubicBezTo>
                <a:cubicBezTo>
                  <a:pt x="1298448" y="18288"/>
                  <a:pt x="1280160" y="0"/>
                  <a:pt x="1261872" y="0"/>
                </a:cubicBezTo>
                <a:cubicBezTo>
                  <a:pt x="1234440" y="0"/>
                  <a:pt x="1216152" y="18288"/>
                  <a:pt x="1216152" y="36576"/>
                </a:cubicBezTo>
                <a:cubicBezTo>
                  <a:pt x="1216152" y="54864"/>
                  <a:pt x="1234440" y="73152"/>
                  <a:pt x="1261872" y="73152"/>
                </a:cubicBezTo>
                <a:moveTo>
                  <a:pt x="530352" y="192024"/>
                </a:moveTo>
                <a:cubicBezTo>
                  <a:pt x="530352" y="210312"/>
                  <a:pt x="512064" y="228600"/>
                  <a:pt x="493776" y="228600"/>
                </a:cubicBezTo>
                <a:cubicBezTo>
                  <a:pt x="475488" y="228600"/>
                  <a:pt x="457200" y="210312"/>
                  <a:pt x="457200" y="192024"/>
                </a:cubicBezTo>
                <a:cubicBezTo>
                  <a:pt x="457200" y="173736"/>
                  <a:pt x="475488" y="155448"/>
                  <a:pt x="493776" y="155448"/>
                </a:cubicBezTo>
                <a:cubicBezTo>
                  <a:pt x="512064" y="155448"/>
                  <a:pt x="530352" y="173736"/>
                  <a:pt x="530352" y="192024"/>
                </a:cubicBezTo>
                <a:moveTo>
                  <a:pt x="950976" y="228600"/>
                </a:moveTo>
                <a:cubicBezTo>
                  <a:pt x="969264" y="228600"/>
                  <a:pt x="987552" y="210312"/>
                  <a:pt x="987552" y="192024"/>
                </a:cubicBezTo>
                <a:cubicBezTo>
                  <a:pt x="987552" y="173736"/>
                  <a:pt x="969264" y="155448"/>
                  <a:pt x="950976" y="155448"/>
                </a:cubicBezTo>
                <a:cubicBezTo>
                  <a:pt x="932688" y="155448"/>
                  <a:pt x="914400" y="173736"/>
                  <a:pt x="914400" y="192024"/>
                </a:cubicBezTo>
                <a:cubicBezTo>
                  <a:pt x="914400" y="210312"/>
                  <a:pt x="932688" y="228600"/>
                  <a:pt x="950976" y="228600"/>
                </a:cubicBezTo>
                <a:moveTo>
                  <a:pt x="685800" y="192024"/>
                </a:moveTo>
                <a:cubicBezTo>
                  <a:pt x="685800" y="210312"/>
                  <a:pt x="667512" y="228600"/>
                  <a:pt x="649224" y="228600"/>
                </a:cubicBezTo>
                <a:cubicBezTo>
                  <a:pt x="630936" y="228600"/>
                  <a:pt x="612648" y="210312"/>
                  <a:pt x="612648" y="192024"/>
                </a:cubicBezTo>
                <a:cubicBezTo>
                  <a:pt x="612648" y="173736"/>
                  <a:pt x="630936" y="155448"/>
                  <a:pt x="649224" y="155448"/>
                </a:cubicBezTo>
                <a:cubicBezTo>
                  <a:pt x="667512" y="155448"/>
                  <a:pt x="685800" y="173736"/>
                  <a:pt x="685800" y="192024"/>
                </a:cubicBezTo>
                <a:moveTo>
                  <a:pt x="1106424" y="228600"/>
                </a:moveTo>
                <a:cubicBezTo>
                  <a:pt x="1124712" y="228600"/>
                  <a:pt x="1143000" y="210312"/>
                  <a:pt x="1143000" y="192024"/>
                </a:cubicBezTo>
                <a:cubicBezTo>
                  <a:pt x="1143000" y="173736"/>
                  <a:pt x="1124712" y="155448"/>
                  <a:pt x="1106424" y="155448"/>
                </a:cubicBezTo>
                <a:cubicBezTo>
                  <a:pt x="1088136" y="155448"/>
                  <a:pt x="1069848" y="173736"/>
                  <a:pt x="1069848" y="192024"/>
                </a:cubicBezTo>
                <a:cubicBezTo>
                  <a:pt x="1069848" y="210312"/>
                  <a:pt x="1088136" y="228600"/>
                  <a:pt x="1106424" y="228600"/>
                </a:cubicBezTo>
                <a:moveTo>
                  <a:pt x="841248" y="192024"/>
                </a:moveTo>
                <a:cubicBezTo>
                  <a:pt x="841248" y="210312"/>
                  <a:pt x="822960" y="228600"/>
                  <a:pt x="804672" y="228600"/>
                </a:cubicBezTo>
                <a:cubicBezTo>
                  <a:pt x="777240" y="228600"/>
                  <a:pt x="758952" y="210312"/>
                  <a:pt x="758952" y="192024"/>
                </a:cubicBezTo>
                <a:cubicBezTo>
                  <a:pt x="758952" y="173736"/>
                  <a:pt x="777240" y="155448"/>
                  <a:pt x="804672" y="155448"/>
                </a:cubicBezTo>
                <a:cubicBezTo>
                  <a:pt x="822960" y="155448"/>
                  <a:pt x="841248" y="173736"/>
                  <a:pt x="841248" y="192024"/>
                </a:cubicBezTo>
                <a:moveTo>
                  <a:pt x="1261872" y="228600"/>
                </a:moveTo>
                <a:cubicBezTo>
                  <a:pt x="1280160" y="228600"/>
                  <a:pt x="1298448" y="210312"/>
                  <a:pt x="1298448" y="192024"/>
                </a:cubicBezTo>
                <a:cubicBezTo>
                  <a:pt x="1298448" y="173736"/>
                  <a:pt x="1280160" y="155448"/>
                  <a:pt x="1261872" y="155448"/>
                </a:cubicBezTo>
                <a:cubicBezTo>
                  <a:pt x="1234440" y="155448"/>
                  <a:pt x="1216152" y="173736"/>
                  <a:pt x="1216152" y="192024"/>
                </a:cubicBezTo>
                <a:cubicBezTo>
                  <a:pt x="1216152" y="210312"/>
                  <a:pt x="1234440" y="228600"/>
                  <a:pt x="1261872" y="228600"/>
                </a:cubicBezTo>
                <a:moveTo>
                  <a:pt x="530352" y="347472"/>
                </a:moveTo>
                <a:cubicBezTo>
                  <a:pt x="530352" y="365760"/>
                  <a:pt x="512064" y="384048"/>
                  <a:pt x="493776" y="384048"/>
                </a:cubicBezTo>
                <a:cubicBezTo>
                  <a:pt x="475488" y="384048"/>
                  <a:pt x="457200" y="365760"/>
                  <a:pt x="457200" y="347472"/>
                </a:cubicBezTo>
                <a:cubicBezTo>
                  <a:pt x="457200" y="320040"/>
                  <a:pt x="475488" y="301752"/>
                  <a:pt x="493776" y="301752"/>
                </a:cubicBezTo>
                <a:cubicBezTo>
                  <a:pt x="512064" y="301752"/>
                  <a:pt x="530352" y="320040"/>
                  <a:pt x="530352" y="347472"/>
                </a:cubicBezTo>
                <a:moveTo>
                  <a:pt x="950976" y="384048"/>
                </a:moveTo>
                <a:cubicBezTo>
                  <a:pt x="969264" y="384048"/>
                  <a:pt x="987552" y="365760"/>
                  <a:pt x="987552" y="347472"/>
                </a:cubicBezTo>
                <a:cubicBezTo>
                  <a:pt x="987552" y="320040"/>
                  <a:pt x="969264" y="301752"/>
                  <a:pt x="950976" y="301752"/>
                </a:cubicBezTo>
                <a:cubicBezTo>
                  <a:pt x="932688" y="301752"/>
                  <a:pt x="914400" y="320040"/>
                  <a:pt x="914400" y="347472"/>
                </a:cubicBezTo>
                <a:cubicBezTo>
                  <a:pt x="914400" y="365760"/>
                  <a:pt x="932688" y="384048"/>
                  <a:pt x="950976" y="384048"/>
                </a:cubicBezTo>
                <a:moveTo>
                  <a:pt x="685800" y="347472"/>
                </a:moveTo>
                <a:cubicBezTo>
                  <a:pt x="685800" y="365760"/>
                  <a:pt x="667512" y="384048"/>
                  <a:pt x="649224" y="384048"/>
                </a:cubicBezTo>
                <a:cubicBezTo>
                  <a:pt x="630936" y="384048"/>
                  <a:pt x="612648" y="365760"/>
                  <a:pt x="612648" y="347472"/>
                </a:cubicBezTo>
                <a:cubicBezTo>
                  <a:pt x="612648" y="320040"/>
                  <a:pt x="630936" y="301752"/>
                  <a:pt x="649224" y="301752"/>
                </a:cubicBezTo>
                <a:cubicBezTo>
                  <a:pt x="667512" y="301752"/>
                  <a:pt x="685800" y="320040"/>
                  <a:pt x="685800" y="347472"/>
                </a:cubicBezTo>
                <a:moveTo>
                  <a:pt x="1106424" y="384048"/>
                </a:moveTo>
                <a:cubicBezTo>
                  <a:pt x="1124712" y="384048"/>
                  <a:pt x="1143000" y="365760"/>
                  <a:pt x="1143000" y="347472"/>
                </a:cubicBezTo>
                <a:cubicBezTo>
                  <a:pt x="1143000" y="320040"/>
                  <a:pt x="1124712" y="301752"/>
                  <a:pt x="1106424" y="301752"/>
                </a:cubicBezTo>
                <a:cubicBezTo>
                  <a:pt x="1088136" y="301752"/>
                  <a:pt x="1069848" y="320040"/>
                  <a:pt x="1069848" y="347472"/>
                </a:cubicBezTo>
                <a:cubicBezTo>
                  <a:pt x="1069848" y="365760"/>
                  <a:pt x="1088136" y="384048"/>
                  <a:pt x="1106424" y="384048"/>
                </a:cubicBezTo>
                <a:moveTo>
                  <a:pt x="841248" y="347472"/>
                </a:moveTo>
                <a:cubicBezTo>
                  <a:pt x="841248" y="365760"/>
                  <a:pt x="822960" y="384048"/>
                  <a:pt x="804672" y="384048"/>
                </a:cubicBezTo>
                <a:cubicBezTo>
                  <a:pt x="777240" y="384048"/>
                  <a:pt x="758952" y="365760"/>
                  <a:pt x="758952" y="347472"/>
                </a:cubicBezTo>
                <a:cubicBezTo>
                  <a:pt x="758952" y="320040"/>
                  <a:pt x="777240" y="301752"/>
                  <a:pt x="804672" y="301752"/>
                </a:cubicBezTo>
                <a:cubicBezTo>
                  <a:pt x="822960" y="301752"/>
                  <a:pt x="841248" y="320040"/>
                  <a:pt x="841248" y="347472"/>
                </a:cubicBezTo>
                <a:moveTo>
                  <a:pt x="1261872" y="384048"/>
                </a:moveTo>
                <a:cubicBezTo>
                  <a:pt x="1280160" y="384048"/>
                  <a:pt x="1298448" y="365760"/>
                  <a:pt x="1298448" y="347472"/>
                </a:cubicBezTo>
                <a:cubicBezTo>
                  <a:pt x="1298448" y="320040"/>
                  <a:pt x="1280160" y="301752"/>
                  <a:pt x="1261872" y="301752"/>
                </a:cubicBezTo>
                <a:cubicBezTo>
                  <a:pt x="1234440" y="301752"/>
                  <a:pt x="1216152" y="320040"/>
                  <a:pt x="1216152" y="347472"/>
                </a:cubicBezTo>
                <a:cubicBezTo>
                  <a:pt x="1216152" y="365760"/>
                  <a:pt x="1234440" y="384048"/>
                  <a:pt x="1261872" y="384048"/>
                </a:cubicBezTo>
                <a:moveTo>
                  <a:pt x="530352" y="493776"/>
                </a:moveTo>
                <a:cubicBezTo>
                  <a:pt x="530352" y="512064"/>
                  <a:pt x="512064" y="530352"/>
                  <a:pt x="493776" y="530352"/>
                </a:cubicBezTo>
                <a:cubicBezTo>
                  <a:pt x="475488" y="530352"/>
                  <a:pt x="457200" y="512064"/>
                  <a:pt x="457200" y="493776"/>
                </a:cubicBezTo>
                <a:cubicBezTo>
                  <a:pt x="457200" y="475488"/>
                  <a:pt x="475488" y="457200"/>
                  <a:pt x="493776" y="457200"/>
                </a:cubicBezTo>
                <a:cubicBezTo>
                  <a:pt x="512064" y="457200"/>
                  <a:pt x="530352" y="475488"/>
                  <a:pt x="530352" y="493776"/>
                </a:cubicBezTo>
                <a:moveTo>
                  <a:pt x="950976" y="530352"/>
                </a:moveTo>
                <a:cubicBezTo>
                  <a:pt x="969264" y="530352"/>
                  <a:pt x="987552" y="512064"/>
                  <a:pt x="987552" y="493776"/>
                </a:cubicBezTo>
                <a:cubicBezTo>
                  <a:pt x="987552" y="475488"/>
                  <a:pt x="969264" y="457200"/>
                  <a:pt x="950976" y="457200"/>
                </a:cubicBezTo>
                <a:cubicBezTo>
                  <a:pt x="932688" y="457200"/>
                  <a:pt x="914400" y="475488"/>
                  <a:pt x="914400" y="493776"/>
                </a:cubicBezTo>
                <a:cubicBezTo>
                  <a:pt x="914400" y="512064"/>
                  <a:pt x="932688" y="530352"/>
                  <a:pt x="950976" y="530352"/>
                </a:cubicBezTo>
                <a:moveTo>
                  <a:pt x="685800" y="493776"/>
                </a:moveTo>
                <a:cubicBezTo>
                  <a:pt x="685800" y="512064"/>
                  <a:pt x="667512" y="530352"/>
                  <a:pt x="649224" y="530352"/>
                </a:cubicBezTo>
                <a:cubicBezTo>
                  <a:pt x="630936" y="530352"/>
                  <a:pt x="612648" y="512064"/>
                  <a:pt x="612648" y="493776"/>
                </a:cubicBezTo>
                <a:cubicBezTo>
                  <a:pt x="612648" y="475488"/>
                  <a:pt x="630936" y="457200"/>
                  <a:pt x="649224" y="457200"/>
                </a:cubicBezTo>
                <a:cubicBezTo>
                  <a:pt x="667512" y="457200"/>
                  <a:pt x="685800" y="475488"/>
                  <a:pt x="685800" y="493776"/>
                </a:cubicBezTo>
                <a:moveTo>
                  <a:pt x="1106424" y="530352"/>
                </a:moveTo>
                <a:cubicBezTo>
                  <a:pt x="1124712" y="530352"/>
                  <a:pt x="1143000" y="512064"/>
                  <a:pt x="1143000" y="493776"/>
                </a:cubicBezTo>
                <a:cubicBezTo>
                  <a:pt x="1143000" y="475488"/>
                  <a:pt x="1124712" y="457200"/>
                  <a:pt x="1106424" y="457200"/>
                </a:cubicBezTo>
                <a:cubicBezTo>
                  <a:pt x="1088136" y="457200"/>
                  <a:pt x="1069848" y="475488"/>
                  <a:pt x="1069848" y="493776"/>
                </a:cubicBezTo>
                <a:cubicBezTo>
                  <a:pt x="1069848" y="512064"/>
                  <a:pt x="1088136" y="530352"/>
                  <a:pt x="1106424" y="530352"/>
                </a:cubicBezTo>
                <a:moveTo>
                  <a:pt x="841248" y="493776"/>
                </a:moveTo>
                <a:cubicBezTo>
                  <a:pt x="841248" y="512064"/>
                  <a:pt x="822960" y="530352"/>
                  <a:pt x="804672" y="530352"/>
                </a:cubicBezTo>
                <a:cubicBezTo>
                  <a:pt x="777240" y="530352"/>
                  <a:pt x="758952" y="512064"/>
                  <a:pt x="758952" y="493776"/>
                </a:cubicBezTo>
                <a:cubicBezTo>
                  <a:pt x="758952" y="475488"/>
                  <a:pt x="777240" y="457200"/>
                  <a:pt x="804672" y="457200"/>
                </a:cubicBezTo>
                <a:cubicBezTo>
                  <a:pt x="822960" y="457200"/>
                  <a:pt x="841248" y="475488"/>
                  <a:pt x="841248" y="493776"/>
                </a:cubicBezTo>
                <a:moveTo>
                  <a:pt x="1261872" y="530352"/>
                </a:moveTo>
                <a:cubicBezTo>
                  <a:pt x="1280160" y="530352"/>
                  <a:pt x="1298448" y="512064"/>
                  <a:pt x="1298448" y="493776"/>
                </a:cubicBezTo>
                <a:cubicBezTo>
                  <a:pt x="1298448" y="475488"/>
                  <a:pt x="1280160" y="457200"/>
                  <a:pt x="1261872" y="457200"/>
                </a:cubicBezTo>
                <a:cubicBezTo>
                  <a:pt x="1234440" y="457200"/>
                  <a:pt x="1216152" y="475488"/>
                  <a:pt x="1216152" y="493776"/>
                </a:cubicBezTo>
                <a:cubicBezTo>
                  <a:pt x="1216152" y="512064"/>
                  <a:pt x="1234440" y="530352"/>
                  <a:pt x="1261872" y="530352"/>
                </a:cubicBezTo>
                <a:moveTo>
                  <a:pt x="530352" y="649224"/>
                </a:moveTo>
                <a:cubicBezTo>
                  <a:pt x="530352" y="667512"/>
                  <a:pt x="512064" y="685800"/>
                  <a:pt x="493776" y="685800"/>
                </a:cubicBezTo>
                <a:cubicBezTo>
                  <a:pt x="475488" y="685800"/>
                  <a:pt x="457200" y="667512"/>
                  <a:pt x="457200" y="649224"/>
                </a:cubicBezTo>
                <a:cubicBezTo>
                  <a:pt x="457200" y="630936"/>
                  <a:pt x="475488" y="612648"/>
                  <a:pt x="493776" y="612648"/>
                </a:cubicBezTo>
                <a:cubicBezTo>
                  <a:pt x="512064" y="612648"/>
                  <a:pt x="530352" y="630936"/>
                  <a:pt x="530352" y="649224"/>
                </a:cubicBezTo>
                <a:moveTo>
                  <a:pt x="950976" y="685800"/>
                </a:moveTo>
                <a:cubicBezTo>
                  <a:pt x="969264" y="685800"/>
                  <a:pt x="987552" y="667512"/>
                  <a:pt x="987552" y="649224"/>
                </a:cubicBezTo>
                <a:cubicBezTo>
                  <a:pt x="987552" y="630936"/>
                  <a:pt x="969264" y="612648"/>
                  <a:pt x="950976" y="612648"/>
                </a:cubicBezTo>
                <a:cubicBezTo>
                  <a:pt x="932688" y="612648"/>
                  <a:pt x="914400" y="630936"/>
                  <a:pt x="914400" y="649224"/>
                </a:cubicBezTo>
                <a:cubicBezTo>
                  <a:pt x="914400" y="667512"/>
                  <a:pt x="932688" y="685800"/>
                  <a:pt x="950976" y="685800"/>
                </a:cubicBezTo>
                <a:moveTo>
                  <a:pt x="685800" y="649224"/>
                </a:moveTo>
                <a:cubicBezTo>
                  <a:pt x="685800" y="667512"/>
                  <a:pt x="667512" y="685800"/>
                  <a:pt x="649224" y="685800"/>
                </a:cubicBezTo>
                <a:cubicBezTo>
                  <a:pt x="630936" y="685800"/>
                  <a:pt x="612648" y="667512"/>
                  <a:pt x="612648" y="649224"/>
                </a:cubicBezTo>
                <a:cubicBezTo>
                  <a:pt x="612648" y="630936"/>
                  <a:pt x="630936" y="612648"/>
                  <a:pt x="649224" y="612648"/>
                </a:cubicBezTo>
                <a:cubicBezTo>
                  <a:pt x="667512" y="612648"/>
                  <a:pt x="685800" y="630936"/>
                  <a:pt x="685800" y="649224"/>
                </a:cubicBezTo>
                <a:moveTo>
                  <a:pt x="1106424" y="685800"/>
                </a:moveTo>
                <a:cubicBezTo>
                  <a:pt x="1124712" y="685800"/>
                  <a:pt x="1143000" y="667512"/>
                  <a:pt x="1143000" y="649224"/>
                </a:cubicBezTo>
                <a:cubicBezTo>
                  <a:pt x="1143000" y="630936"/>
                  <a:pt x="1124712" y="612648"/>
                  <a:pt x="1106424" y="612648"/>
                </a:cubicBezTo>
                <a:cubicBezTo>
                  <a:pt x="1088136" y="612648"/>
                  <a:pt x="1069848" y="630936"/>
                  <a:pt x="1069848" y="649224"/>
                </a:cubicBezTo>
                <a:cubicBezTo>
                  <a:pt x="1069848" y="667512"/>
                  <a:pt x="1088136" y="685800"/>
                  <a:pt x="1106424" y="685800"/>
                </a:cubicBezTo>
                <a:moveTo>
                  <a:pt x="841248" y="649224"/>
                </a:moveTo>
                <a:cubicBezTo>
                  <a:pt x="841248" y="667512"/>
                  <a:pt x="822960" y="685800"/>
                  <a:pt x="804672" y="685800"/>
                </a:cubicBezTo>
                <a:cubicBezTo>
                  <a:pt x="777240" y="685800"/>
                  <a:pt x="758952" y="667512"/>
                  <a:pt x="758952" y="649224"/>
                </a:cubicBezTo>
                <a:cubicBezTo>
                  <a:pt x="758952" y="630936"/>
                  <a:pt x="777240" y="612648"/>
                  <a:pt x="804672" y="612648"/>
                </a:cubicBezTo>
                <a:cubicBezTo>
                  <a:pt x="822960" y="612648"/>
                  <a:pt x="841248" y="630936"/>
                  <a:pt x="841248" y="649224"/>
                </a:cubicBezTo>
                <a:moveTo>
                  <a:pt x="1261872" y="685800"/>
                </a:moveTo>
                <a:cubicBezTo>
                  <a:pt x="1280160" y="685800"/>
                  <a:pt x="1298448" y="667512"/>
                  <a:pt x="1298448" y="649224"/>
                </a:cubicBezTo>
                <a:cubicBezTo>
                  <a:pt x="1298448" y="630936"/>
                  <a:pt x="1280160" y="612648"/>
                  <a:pt x="1261872" y="612648"/>
                </a:cubicBezTo>
                <a:cubicBezTo>
                  <a:pt x="1234440" y="612648"/>
                  <a:pt x="1216152" y="630936"/>
                  <a:pt x="1216152" y="649224"/>
                </a:cubicBezTo>
                <a:cubicBezTo>
                  <a:pt x="1216152" y="667512"/>
                  <a:pt x="1234440" y="685800"/>
                  <a:pt x="1261872" y="685800"/>
                </a:cubicBezTo>
              </a:path>
            </a:pathLst>
          </a:custGeom>
          <a:solidFill>
            <a:schemeClr val="accent1">
              <a:alpha val="30000"/>
            </a:schemeClr>
          </a:solidFill>
        </p:spPr>
        <p:txBody>
          <a:bodyPr/>
          <a:lstStyle/>
          <a:p>
            <a:endParaRPr lang="zh-CN" altLang="en-US"/>
          </a:p>
        </p:txBody>
      </p:sp>
      <p:sp>
        <p:nvSpPr>
          <p:cNvPr id="2" name="标题占位符 1"/>
          <p:cNvSpPr>
            <a:spLocks noGrp="1"/>
          </p:cNvSpPr>
          <p:nvPr>
            <p:ph type="title"/>
            <p:custDataLst>
              <p:tags r:id="rId13"/>
            </p:custDataLst>
          </p:nvPr>
        </p:nvSpPr>
        <p:spPr>
          <a:xfrm>
            <a:off x="695960" y="360000"/>
            <a:ext cx="10800000" cy="720000"/>
          </a:xfrm>
          <a:prstGeom prst="rect">
            <a:avLst/>
          </a:prstGeom>
        </p:spPr>
        <p:txBody>
          <a:bodyPr vert="horz" wrap="square" lIns="0" tIns="0" rIns="0" bIns="0" rtlCol="0" anchor="b">
            <a:normAutofit/>
          </a:bodyPr>
          <a:lstStyle/>
          <a:p>
            <a:r>
              <a:rPr lang="zh-CN" altLang="en-US"/>
              <a:t>单击此处编辑母版标题样式</a:t>
            </a:r>
            <a:endParaRPr lang="zh-CN" altLang="en-US" dirty="0"/>
          </a:p>
        </p:txBody>
      </p:sp>
      <p:sp>
        <p:nvSpPr>
          <p:cNvPr id="3" name="文本占位符 2"/>
          <p:cNvSpPr>
            <a:spLocks noGrp="1"/>
          </p:cNvSpPr>
          <p:nvPr>
            <p:ph type="body" idx="1"/>
            <p:custDataLst>
              <p:tags r:id="rId1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tx1"/>
          </a:solidFill>
          <a:latin typeface="+mn-ea"/>
          <a:ea typeface="+mn-ea"/>
          <a:cs typeface="+mn-ea"/>
          <a:sym typeface="+mn-ea"/>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ea"/>
          <a:ea typeface="+mn-ea"/>
          <a:cs typeface="+mn-ea"/>
          <a:sym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sym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sym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sym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9" Type="http://schemas.openxmlformats.org/officeDocument/2006/relationships/notesSlide" Target="../notesSlides/notesSlide5.xml"/><Relationship Id="rId18" Type="http://schemas.openxmlformats.org/officeDocument/2006/relationships/slideLayout" Target="../slideLayouts/slideLayout18.xml"/><Relationship Id="rId17" Type="http://schemas.openxmlformats.org/officeDocument/2006/relationships/tags" Target="../tags/tag248.xml"/><Relationship Id="rId16" Type="http://schemas.openxmlformats.org/officeDocument/2006/relationships/tags" Target="../tags/tag247.xml"/><Relationship Id="rId15" Type="http://schemas.openxmlformats.org/officeDocument/2006/relationships/tags" Target="../tags/tag246.xml"/><Relationship Id="rId14" Type="http://schemas.openxmlformats.org/officeDocument/2006/relationships/tags" Target="../tags/tag245.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tags" Target="../tags/tag23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12.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image" Target="../media/image14.jpeg"/><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1" Type="http://schemas.openxmlformats.org/officeDocument/2006/relationships/slideLayout" Target="../slideLayouts/slideLayout18.xml"/><Relationship Id="rId20" Type="http://schemas.openxmlformats.org/officeDocument/2006/relationships/tags" Target="../tags/tag268.xml"/><Relationship Id="rId2" Type="http://schemas.openxmlformats.org/officeDocument/2006/relationships/tags" Target="../tags/tag253.xml"/><Relationship Id="rId19" Type="http://schemas.openxmlformats.org/officeDocument/2006/relationships/tags" Target="../tags/tag267.xml"/><Relationship Id="rId18" Type="http://schemas.openxmlformats.org/officeDocument/2006/relationships/tags" Target="../tags/tag266.xml"/><Relationship Id="rId17" Type="http://schemas.openxmlformats.org/officeDocument/2006/relationships/tags" Target="../tags/tag265.xml"/><Relationship Id="rId16" Type="http://schemas.openxmlformats.org/officeDocument/2006/relationships/image" Target="../media/image16.jpeg"/><Relationship Id="rId15" Type="http://schemas.openxmlformats.org/officeDocument/2006/relationships/tags" Target="../tags/tag264.xml"/><Relationship Id="rId14" Type="http://schemas.openxmlformats.org/officeDocument/2006/relationships/tags" Target="../tags/tag263.xml"/><Relationship Id="rId13" Type="http://schemas.openxmlformats.org/officeDocument/2006/relationships/tags" Target="../tags/tag262.xml"/><Relationship Id="rId12" Type="http://schemas.openxmlformats.org/officeDocument/2006/relationships/tags" Target="../tags/tag261.xml"/><Relationship Id="rId11" Type="http://schemas.openxmlformats.org/officeDocument/2006/relationships/image" Target="../media/image15.jpeg"/><Relationship Id="rId10" Type="http://schemas.openxmlformats.org/officeDocument/2006/relationships/tags" Target="../tags/tag260.xml"/><Relationship Id="rId1" Type="http://schemas.openxmlformats.org/officeDocument/2006/relationships/tags" Target="../tags/tag252.xml"/></Relationships>
</file>

<file path=ppt/slides/_rels/slide13.xml.rels><?xml version="1.0" encoding="UTF-8" standalone="yes"?>
<Relationships xmlns="http://schemas.openxmlformats.org/package/2006/relationships"><Relationship Id="rId9" Type="http://schemas.openxmlformats.org/officeDocument/2006/relationships/tags" Target="../tags/tag275.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tags" Target="../tags/tag270.xml"/><Relationship Id="rId15" Type="http://schemas.openxmlformats.org/officeDocument/2006/relationships/slideLayout" Target="../slideLayouts/slideLayout18.xml"/><Relationship Id="rId14" Type="http://schemas.openxmlformats.org/officeDocument/2006/relationships/tags" Target="../tags/tag280.xml"/><Relationship Id="rId13" Type="http://schemas.openxmlformats.org/officeDocument/2006/relationships/tags" Target="../tags/tag279.xml"/><Relationship Id="rId12" Type="http://schemas.openxmlformats.org/officeDocument/2006/relationships/tags" Target="../tags/tag278.xml"/><Relationship Id="rId11" Type="http://schemas.openxmlformats.org/officeDocument/2006/relationships/tags" Target="../tags/tag277.xml"/><Relationship Id="rId10" Type="http://schemas.openxmlformats.org/officeDocument/2006/relationships/tags" Target="../tags/tag276.xml"/><Relationship Id="rId1" Type="http://schemas.openxmlformats.org/officeDocument/2006/relationships/tags" Target="../tags/tag269.xml"/></Relationships>
</file>

<file path=ppt/slides/_rels/slide14.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image" Target="../media/image21.jpeg"/><Relationship Id="rId6" Type="http://schemas.openxmlformats.org/officeDocument/2006/relationships/tags" Target="../tags/tag284.xml"/><Relationship Id="rId5" Type="http://schemas.openxmlformats.org/officeDocument/2006/relationships/image" Target="../media/image20.jpeg"/><Relationship Id="rId4" Type="http://schemas.openxmlformats.org/officeDocument/2006/relationships/tags" Target="../tags/tag283.xml"/><Relationship Id="rId3" Type="http://schemas.openxmlformats.org/officeDocument/2006/relationships/image" Target="../media/image19.jpeg"/><Relationship Id="rId2" Type="http://schemas.openxmlformats.org/officeDocument/2006/relationships/tags" Target="../tags/tag282.xml"/><Relationship Id="rId16" Type="http://schemas.openxmlformats.org/officeDocument/2006/relationships/notesSlide" Target="../notesSlides/notesSlide6.xml"/><Relationship Id="rId15" Type="http://schemas.openxmlformats.org/officeDocument/2006/relationships/slideLayout" Target="../slideLayouts/slideLayout18.xml"/><Relationship Id="rId14" Type="http://schemas.openxmlformats.org/officeDocument/2006/relationships/tags" Target="../tags/tag291.xml"/><Relationship Id="rId13" Type="http://schemas.openxmlformats.org/officeDocument/2006/relationships/tags" Target="../tags/tag290.xml"/><Relationship Id="rId12" Type="http://schemas.openxmlformats.org/officeDocument/2006/relationships/tags" Target="../tags/tag289.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tags" Target="../tags/tag28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16.xml.rels><?xml version="1.0" encoding="UTF-8" standalone="yes"?>
<Relationships xmlns="http://schemas.openxmlformats.org/package/2006/relationships"><Relationship Id="rId9" Type="http://schemas.openxmlformats.org/officeDocument/2006/relationships/tags" Target="../tags/tag302.xml"/><Relationship Id="rId8" Type="http://schemas.openxmlformats.org/officeDocument/2006/relationships/tags" Target="../tags/tag301.xml"/><Relationship Id="rId7" Type="http://schemas.openxmlformats.org/officeDocument/2006/relationships/tags" Target="../tags/tag300.xml"/><Relationship Id="rId6" Type="http://schemas.openxmlformats.org/officeDocument/2006/relationships/tags" Target="../tags/tag299.xml"/><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image" Target="../media/image22.jpeg"/><Relationship Id="rId2" Type="http://schemas.openxmlformats.org/officeDocument/2006/relationships/tags" Target="../tags/tag296.xml"/><Relationship Id="rId15" Type="http://schemas.openxmlformats.org/officeDocument/2006/relationships/notesSlide" Target="../notesSlides/notesSlide7.xml"/><Relationship Id="rId14" Type="http://schemas.openxmlformats.org/officeDocument/2006/relationships/slideLayout" Target="../slideLayouts/slideLayout18.xml"/><Relationship Id="rId13" Type="http://schemas.openxmlformats.org/officeDocument/2006/relationships/tags" Target="../tags/tag306.xml"/><Relationship Id="rId12" Type="http://schemas.openxmlformats.org/officeDocument/2006/relationships/tags" Target="../tags/tag305.xml"/><Relationship Id="rId11" Type="http://schemas.openxmlformats.org/officeDocument/2006/relationships/tags" Target="../tags/tag304.xml"/><Relationship Id="rId10" Type="http://schemas.openxmlformats.org/officeDocument/2006/relationships/tags" Target="../tags/tag303.xml"/><Relationship Id="rId1" Type="http://schemas.openxmlformats.org/officeDocument/2006/relationships/tags" Target="../tags/tag295.xml"/></Relationships>
</file>

<file path=ppt/slides/_rels/slide17.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image" Target="../media/image24.jpeg"/><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image" Target="../media/image23.jpeg"/><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9" Type="http://schemas.openxmlformats.org/officeDocument/2006/relationships/notesSlide" Target="../notesSlides/notesSlide8.xml"/><Relationship Id="rId18" Type="http://schemas.openxmlformats.org/officeDocument/2006/relationships/slideLayout" Target="../slideLayouts/slideLayout18.xml"/><Relationship Id="rId17" Type="http://schemas.openxmlformats.org/officeDocument/2006/relationships/tags" Target="../tags/tag320.xml"/><Relationship Id="rId16" Type="http://schemas.openxmlformats.org/officeDocument/2006/relationships/tags" Target="../tags/tag319.xml"/><Relationship Id="rId15" Type="http://schemas.openxmlformats.org/officeDocument/2006/relationships/tags" Target="../tags/tag318.xml"/><Relationship Id="rId14" Type="http://schemas.openxmlformats.org/officeDocument/2006/relationships/tags" Target="../tags/tag317.xml"/><Relationship Id="rId13" Type="http://schemas.openxmlformats.org/officeDocument/2006/relationships/image" Target="../media/image25.jpeg"/><Relationship Id="rId12" Type="http://schemas.openxmlformats.org/officeDocument/2006/relationships/tags" Target="../tags/tag316.xml"/><Relationship Id="rId11" Type="http://schemas.openxmlformats.org/officeDocument/2006/relationships/tags" Target="../tags/tag315.xml"/><Relationship Id="rId10" Type="http://schemas.openxmlformats.org/officeDocument/2006/relationships/tags" Target="../tags/tag314.xml"/><Relationship Id="rId1" Type="http://schemas.openxmlformats.org/officeDocument/2006/relationships/tags" Target="../tags/tag307.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0" Type="http://schemas.openxmlformats.org/officeDocument/2006/relationships/notesSlide" Target="../notesSlides/notesSlide9.xml"/><Relationship Id="rId1" Type="http://schemas.openxmlformats.org/officeDocument/2006/relationships/tags" Target="../tags/tag32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2.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2" Type="http://schemas.openxmlformats.org/officeDocument/2006/relationships/slideLayout" Target="../slideLayouts/slideLayout14.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tags" Target="../tags/tag133.xml"/><Relationship Id="rId19" Type="http://schemas.openxmlformats.org/officeDocument/2006/relationships/tags" Target="../tags/tag150.xml"/><Relationship Id="rId18" Type="http://schemas.openxmlformats.org/officeDocument/2006/relationships/tags" Target="../tags/tag149.xml"/><Relationship Id="rId17" Type="http://schemas.openxmlformats.org/officeDocument/2006/relationships/tags" Target="../tags/tag148.xml"/><Relationship Id="rId16" Type="http://schemas.openxmlformats.org/officeDocument/2006/relationships/tags" Target="../tags/tag147.xml"/><Relationship Id="rId15" Type="http://schemas.openxmlformats.org/officeDocument/2006/relationships/tags" Target="../tags/tag146.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tags" Target="../tags/tag132.xml"/></Relationships>
</file>

<file path=ppt/slides/_rels/slide20.xml.rels><?xml version="1.0" encoding="UTF-8" standalone="yes"?>
<Relationships xmlns="http://schemas.openxmlformats.org/package/2006/relationships"><Relationship Id="rId9" Type="http://schemas.openxmlformats.org/officeDocument/2006/relationships/image" Target="../media/image27.jpeg"/><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image" Target="../media/image26.jpeg"/><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tags" Target="../tags/tag334.xml"/><Relationship Id="rId2" Type="http://schemas.openxmlformats.org/officeDocument/2006/relationships/tags" Target="../tags/tag333.xml"/><Relationship Id="rId19" Type="http://schemas.openxmlformats.org/officeDocument/2006/relationships/slideLayout" Target="../slideLayouts/slideLayout18.xml"/><Relationship Id="rId18" Type="http://schemas.openxmlformats.org/officeDocument/2006/relationships/tags" Target="../tags/tag346.xml"/><Relationship Id="rId17" Type="http://schemas.openxmlformats.org/officeDocument/2006/relationships/tags" Target="../tags/tag345.xml"/><Relationship Id="rId16" Type="http://schemas.openxmlformats.org/officeDocument/2006/relationships/tags" Target="../tags/tag344.xml"/><Relationship Id="rId15" Type="http://schemas.openxmlformats.org/officeDocument/2006/relationships/tags" Target="../tags/tag343.xml"/><Relationship Id="rId14" Type="http://schemas.openxmlformats.org/officeDocument/2006/relationships/image" Target="../media/image28.jpeg"/><Relationship Id="rId13" Type="http://schemas.openxmlformats.org/officeDocument/2006/relationships/tags" Target="../tags/tag342.xml"/><Relationship Id="rId12" Type="http://schemas.openxmlformats.org/officeDocument/2006/relationships/tags" Target="../tags/tag341.xml"/><Relationship Id="rId11" Type="http://schemas.openxmlformats.org/officeDocument/2006/relationships/tags" Target="../tags/tag340.xml"/><Relationship Id="rId10" Type="http://schemas.openxmlformats.org/officeDocument/2006/relationships/tags" Target="../tags/tag339.xml"/><Relationship Id="rId1" Type="http://schemas.openxmlformats.org/officeDocument/2006/relationships/tags" Target="../tags/tag332.xml"/></Relationships>
</file>

<file path=ppt/slides/_rels/slide21.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tags" Target="../tags/tag353.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image" Target="../media/image29.jpeg"/><Relationship Id="rId3" Type="http://schemas.openxmlformats.org/officeDocument/2006/relationships/tags" Target="../tags/tag349.xml"/><Relationship Id="rId2" Type="http://schemas.openxmlformats.org/officeDocument/2006/relationships/tags" Target="../tags/tag348.xml"/><Relationship Id="rId13" Type="http://schemas.openxmlformats.org/officeDocument/2006/relationships/slideLayout" Target="../slideLayouts/slideLayout18.xml"/><Relationship Id="rId12" Type="http://schemas.openxmlformats.org/officeDocument/2006/relationships/tags" Target="../tags/tag357.xml"/><Relationship Id="rId11" Type="http://schemas.openxmlformats.org/officeDocument/2006/relationships/tags" Target="../tags/tag356.xml"/><Relationship Id="rId10" Type="http://schemas.openxmlformats.org/officeDocument/2006/relationships/tags" Target="../tags/tag355.xml"/><Relationship Id="rId1" Type="http://schemas.openxmlformats.org/officeDocument/2006/relationships/tags" Target="../tags/tag347.xml"/></Relationships>
</file>

<file path=ppt/slides/_rels/slide22.xml.rels><?xml version="1.0" encoding="UTF-8" standalone="yes"?>
<Relationships xmlns="http://schemas.openxmlformats.org/package/2006/relationships"><Relationship Id="rId9" Type="http://schemas.openxmlformats.org/officeDocument/2006/relationships/image" Target="../media/image31.jpeg"/><Relationship Id="rId8" Type="http://schemas.openxmlformats.org/officeDocument/2006/relationships/tags" Target="../tags/tag364.xml"/><Relationship Id="rId7" Type="http://schemas.openxmlformats.org/officeDocument/2006/relationships/image" Target="../media/image30.jpeg"/><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3" Type="http://schemas.openxmlformats.org/officeDocument/2006/relationships/notesSlide" Target="../notesSlides/notesSlide10.xml"/><Relationship Id="rId32" Type="http://schemas.openxmlformats.org/officeDocument/2006/relationships/slideLayout" Target="../slideLayouts/slideLayout18.xml"/><Relationship Id="rId31" Type="http://schemas.openxmlformats.org/officeDocument/2006/relationships/tags" Target="../tags/tag384.xml"/><Relationship Id="rId30" Type="http://schemas.openxmlformats.org/officeDocument/2006/relationships/tags" Target="../tags/tag383.xml"/><Relationship Id="rId3" Type="http://schemas.openxmlformats.org/officeDocument/2006/relationships/tags" Target="../tags/tag360.xml"/><Relationship Id="rId29" Type="http://schemas.openxmlformats.org/officeDocument/2006/relationships/tags" Target="../tags/tag382.xml"/><Relationship Id="rId28" Type="http://schemas.openxmlformats.org/officeDocument/2006/relationships/tags" Target="../tags/tag381.xml"/><Relationship Id="rId27" Type="http://schemas.openxmlformats.org/officeDocument/2006/relationships/tags" Target="../tags/tag380.xml"/><Relationship Id="rId26" Type="http://schemas.openxmlformats.org/officeDocument/2006/relationships/tags" Target="../tags/tag379.xml"/><Relationship Id="rId25" Type="http://schemas.openxmlformats.org/officeDocument/2006/relationships/tags" Target="../tags/tag378.xml"/><Relationship Id="rId24" Type="http://schemas.openxmlformats.org/officeDocument/2006/relationships/tags" Target="../tags/tag377.xml"/><Relationship Id="rId23" Type="http://schemas.openxmlformats.org/officeDocument/2006/relationships/tags" Target="../tags/tag376.xml"/><Relationship Id="rId22" Type="http://schemas.openxmlformats.org/officeDocument/2006/relationships/tags" Target="../tags/tag375.xml"/><Relationship Id="rId21" Type="http://schemas.openxmlformats.org/officeDocument/2006/relationships/tags" Target="../tags/tag374.xml"/><Relationship Id="rId20" Type="http://schemas.openxmlformats.org/officeDocument/2006/relationships/tags" Target="../tags/tag373.xml"/><Relationship Id="rId2" Type="http://schemas.openxmlformats.org/officeDocument/2006/relationships/tags" Target="../tags/tag359.xml"/><Relationship Id="rId19" Type="http://schemas.openxmlformats.org/officeDocument/2006/relationships/tags" Target="../tags/tag372.xml"/><Relationship Id="rId18" Type="http://schemas.openxmlformats.org/officeDocument/2006/relationships/tags" Target="../tags/tag371.xml"/><Relationship Id="rId17" Type="http://schemas.openxmlformats.org/officeDocument/2006/relationships/tags" Target="../tags/tag370.xml"/><Relationship Id="rId16" Type="http://schemas.openxmlformats.org/officeDocument/2006/relationships/tags" Target="../tags/tag369.xml"/><Relationship Id="rId15" Type="http://schemas.openxmlformats.org/officeDocument/2006/relationships/tags" Target="../tags/tag368.xml"/><Relationship Id="rId14" Type="http://schemas.openxmlformats.org/officeDocument/2006/relationships/tags" Target="../tags/tag367.xml"/><Relationship Id="rId13" Type="http://schemas.openxmlformats.org/officeDocument/2006/relationships/image" Target="../media/image33.jpeg"/><Relationship Id="rId12" Type="http://schemas.openxmlformats.org/officeDocument/2006/relationships/tags" Target="../tags/tag366.xml"/><Relationship Id="rId11" Type="http://schemas.openxmlformats.org/officeDocument/2006/relationships/image" Target="../media/image32.jpeg"/><Relationship Id="rId10" Type="http://schemas.openxmlformats.org/officeDocument/2006/relationships/tags" Target="../tags/tag365.xml"/><Relationship Id="rId1" Type="http://schemas.openxmlformats.org/officeDocument/2006/relationships/tags" Target="../tags/tag358.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s>
</file>

<file path=ppt/slides/_rels/slide24.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image" Target="../media/image34.jpeg"/><Relationship Id="rId2" Type="http://schemas.openxmlformats.org/officeDocument/2006/relationships/tags" Target="../tags/tag389.xml"/><Relationship Id="rId15" Type="http://schemas.openxmlformats.org/officeDocument/2006/relationships/notesSlide" Target="../notesSlides/notesSlide11.xml"/><Relationship Id="rId14" Type="http://schemas.openxmlformats.org/officeDocument/2006/relationships/slideLayout" Target="../slideLayouts/slideLayout18.xml"/><Relationship Id="rId13" Type="http://schemas.openxmlformats.org/officeDocument/2006/relationships/tags" Target="../tags/tag399.xml"/><Relationship Id="rId12" Type="http://schemas.openxmlformats.org/officeDocument/2006/relationships/tags" Target="../tags/tag398.xml"/><Relationship Id="rId11" Type="http://schemas.openxmlformats.org/officeDocument/2006/relationships/tags" Target="../tags/tag397.xml"/><Relationship Id="rId10" Type="http://schemas.openxmlformats.org/officeDocument/2006/relationships/tags" Target="../tags/tag396.xml"/><Relationship Id="rId1" Type="http://schemas.openxmlformats.org/officeDocument/2006/relationships/tags" Target="../tags/tag388.xml"/></Relationships>
</file>

<file path=ppt/slides/_rels/slide25.xml.rels><?xml version="1.0" encoding="UTF-8" standalone="yes"?>
<Relationships xmlns="http://schemas.openxmlformats.org/package/2006/relationships"><Relationship Id="rId9" Type="http://schemas.openxmlformats.org/officeDocument/2006/relationships/tags" Target="../tags/tag407.xml"/><Relationship Id="rId8" Type="http://schemas.openxmlformats.org/officeDocument/2006/relationships/tags" Target="../tags/tag406.xml"/><Relationship Id="rId7" Type="http://schemas.openxmlformats.org/officeDocument/2006/relationships/tags" Target="../tags/tag405.xml"/><Relationship Id="rId6" Type="http://schemas.openxmlformats.org/officeDocument/2006/relationships/image" Target="../media/image35.jpeg"/><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5" Type="http://schemas.openxmlformats.org/officeDocument/2006/relationships/notesSlide" Target="../notesSlides/notesSlide12.xml"/><Relationship Id="rId24" Type="http://schemas.openxmlformats.org/officeDocument/2006/relationships/slideLayout" Target="../slideLayouts/slideLayout18.xml"/><Relationship Id="rId23" Type="http://schemas.openxmlformats.org/officeDocument/2006/relationships/tags" Target="../tags/tag419.xml"/><Relationship Id="rId22" Type="http://schemas.openxmlformats.org/officeDocument/2006/relationships/tags" Target="../tags/tag418.xml"/><Relationship Id="rId21" Type="http://schemas.openxmlformats.org/officeDocument/2006/relationships/tags" Target="../tags/tag417.xml"/><Relationship Id="rId20" Type="http://schemas.openxmlformats.org/officeDocument/2006/relationships/tags" Target="../tags/tag416.xml"/><Relationship Id="rId2" Type="http://schemas.openxmlformats.org/officeDocument/2006/relationships/tags" Target="../tags/tag401.xml"/><Relationship Id="rId19" Type="http://schemas.openxmlformats.org/officeDocument/2006/relationships/tags" Target="../tags/tag415.xml"/><Relationship Id="rId18" Type="http://schemas.openxmlformats.org/officeDocument/2006/relationships/tags" Target="../tags/tag414.xml"/><Relationship Id="rId17" Type="http://schemas.openxmlformats.org/officeDocument/2006/relationships/tags" Target="../tags/tag413.xml"/><Relationship Id="rId16" Type="http://schemas.openxmlformats.org/officeDocument/2006/relationships/tags" Target="../tags/tag412.xml"/><Relationship Id="rId15" Type="http://schemas.openxmlformats.org/officeDocument/2006/relationships/tags" Target="../tags/tag411.xml"/><Relationship Id="rId14" Type="http://schemas.openxmlformats.org/officeDocument/2006/relationships/image" Target="../media/image37.jpeg"/><Relationship Id="rId13" Type="http://schemas.openxmlformats.org/officeDocument/2006/relationships/tags" Target="../tags/tag410.xml"/><Relationship Id="rId12" Type="http://schemas.openxmlformats.org/officeDocument/2006/relationships/tags" Target="../tags/tag409.xml"/><Relationship Id="rId11" Type="http://schemas.openxmlformats.org/officeDocument/2006/relationships/tags" Target="../tags/tag408.xml"/><Relationship Id="rId10" Type="http://schemas.openxmlformats.org/officeDocument/2006/relationships/image" Target="../media/image36.jpeg"/><Relationship Id="rId1" Type="http://schemas.openxmlformats.org/officeDocument/2006/relationships/tags" Target="../tags/tag400.xml"/></Relationships>
</file>

<file path=ppt/slides/_rels/slide26.xml.rels><?xml version="1.0" encoding="UTF-8" standalone="yes"?>
<Relationships xmlns="http://schemas.openxmlformats.org/package/2006/relationships"><Relationship Id="rId9" Type="http://schemas.openxmlformats.org/officeDocument/2006/relationships/tags" Target="../tags/tag428.xml"/><Relationship Id="rId8" Type="http://schemas.openxmlformats.org/officeDocument/2006/relationships/tags" Target="../tags/tag427.xml"/><Relationship Id="rId7" Type="http://schemas.openxmlformats.org/officeDocument/2006/relationships/tags" Target="../tags/tag426.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 Id="rId3" Type="http://schemas.openxmlformats.org/officeDocument/2006/relationships/tags" Target="../tags/tag422.xml"/><Relationship Id="rId21" Type="http://schemas.openxmlformats.org/officeDocument/2006/relationships/notesSlide" Target="../notesSlides/notesSlide13.xml"/><Relationship Id="rId20" Type="http://schemas.openxmlformats.org/officeDocument/2006/relationships/slideLayout" Target="../slideLayouts/slideLayout18.xml"/><Relationship Id="rId2" Type="http://schemas.openxmlformats.org/officeDocument/2006/relationships/tags" Target="../tags/tag421.xml"/><Relationship Id="rId19" Type="http://schemas.openxmlformats.org/officeDocument/2006/relationships/tags" Target="../tags/tag438.xml"/><Relationship Id="rId18" Type="http://schemas.openxmlformats.org/officeDocument/2006/relationships/tags" Target="../tags/tag437.xml"/><Relationship Id="rId17" Type="http://schemas.openxmlformats.org/officeDocument/2006/relationships/tags" Target="../tags/tag436.xml"/><Relationship Id="rId16" Type="http://schemas.openxmlformats.org/officeDocument/2006/relationships/tags" Target="../tags/tag435.xml"/><Relationship Id="rId15" Type="http://schemas.openxmlformats.org/officeDocument/2006/relationships/tags" Target="../tags/tag434.xml"/><Relationship Id="rId14" Type="http://schemas.openxmlformats.org/officeDocument/2006/relationships/tags" Target="../tags/tag433.xml"/><Relationship Id="rId13" Type="http://schemas.openxmlformats.org/officeDocument/2006/relationships/tags" Target="../tags/tag432.xml"/><Relationship Id="rId12" Type="http://schemas.openxmlformats.org/officeDocument/2006/relationships/tags" Target="../tags/tag431.xml"/><Relationship Id="rId11" Type="http://schemas.openxmlformats.org/officeDocument/2006/relationships/tags" Target="../tags/tag430.xml"/><Relationship Id="rId10" Type="http://schemas.openxmlformats.org/officeDocument/2006/relationships/tags" Target="../tags/tag429.xml"/><Relationship Id="rId1" Type="http://schemas.openxmlformats.org/officeDocument/2006/relationships/tags" Target="../tags/tag420.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8.xml"/><Relationship Id="rId3" Type="http://schemas.openxmlformats.org/officeDocument/2006/relationships/tags" Target="../tags/tag439.xml"/><Relationship Id="rId2" Type="http://schemas.openxmlformats.org/officeDocument/2006/relationships/image" Target="../media/image39.png"/><Relationship Id="rId1" Type="http://schemas.openxmlformats.org/officeDocument/2006/relationships/image" Target="../media/image38.pn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444.xml"/><Relationship Id="rId7" Type="http://schemas.openxmlformats.org/officeDocument/2006/relationships/image" Target="../media/image42.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tags" Target="../tags/tag443.xml"/><Relationship Id="rId3" Type="http://schemas.openxmlformats.org/officeDocument/2006/relationships/tags" Target="../tags/tag442.xml"/><Relationship Id="rId2" Type="http://schemas.openxmlformats.org/officeDocument/2006/relationships/tags" Target="../tags/tag441.xml"/><Relationship Id="rId10" Type="http://schemas.openxmlformats.org/officeDocument/2006/relationships/notesSlide" Target="../notesSlides/notesSlide15.xml"/><Relationship Id="rId1" Type="http://schemas.openxmlformats.org/officeDocument/2006/relationships/tags" Target="../tags/tag440.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8.xml"/><Relationship Id="rId2" Type="http://schemas.openxmlformats.org/officeDocument/2006/relationships/tags" Target="../tags/tag445.xml"/><Relationship Id="rId1" Type="http://schemas.openxmlformats.org/officeDocument/2006/relationships/image" Target="../media/image4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image" Target="../media/image5.jpeg"/><Relationship Id="rId6" Type="http://schemas.openxmlformats.org/officeDocument/2006/relationships/tags" Target="../tags/tag159.xml"/><Relationship Id="rId5" Type="http://schemas.openxmlformats.org/officeDocument/2006/relationships/image" Target="../media/image4.jpeg"/><Relationship Id="rId4" Type="http://schemas.openxmlformats.org/officeDocument/2006/relationships/tags" Target="../tags/tag158.xml"/><Relationship Id="rId3" Type="http://schemas.openxmlformats.org/officeDocument/2006/relationships/image" Target="../media/image3.jpeg"/><Relationship Id="rId21" Type="http://schemas.openxmlformats.org/officeDocument/2006/relationships/slideLayout" Target="../slideLayouts/slideLayout18.xml"/><Relationship Id="rId20" Type="http://schemas.openxmlformats.org/officeDocument/2006/relationships/tags" Target="../tags/tag172.xml"/><Relationship Id="rId2" Type="http://schemas.openxmlformats.org/officeDocument/2006/relationships/tags" Target="../tags/tag157.xml"/><Relationship Id="rId19" Type="http://schemas.openxmlformats.org/officeDocument/2006/relationships/tags" Target="../tags/tag171.xml"/><Relationship Id="rId18" Type="http://schemas.openxmlformats.org/officeDocument/2006/relationships/tags" Target="../tags/tag170.xml"/><Relationship Id="rId17" Type="http://schemas.openxmlformats.org/officeDocument/2006/relationships/tags" Target="../tags/tag169.xml"/><Relationship Id="rId16" Type="http://schemas.openxmlformats.org/officeDocument/2006/relationships/tags" Target="../tags/tag168.xml"/><Relationship Id="rId15" Type="http://schemas.openxmlformats.org/officeDocument/2006/relationships/tags" Target="../tags/tag167.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6.xml"/></Relationships>
</file>

<file path=ppt/slides/_rels/slide5.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image" Target="../media/image6.jpeg"/><Relationship Id="rId13" Type="http://schemas.openxmlformats.org/officeDocument/2006/relationships/notesSlide" Target="../notesSlides/notesSlide1.xml"/><Relationship Id="rId12" Type="http://schemas.openxmlformats.org/officeDocument/2006/relationships/slideLayout" Target="../slideLayouts/slideLayout18.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tags" Target="../tags/tag173.xml"/></Relationships>
</file>

<file path=ppt/slides/_rels/slide6.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image" Target="../media/image7.jpeg"/><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5" Type="http://schemas.openxmlformats.org/officeDocument/2006/relationships/notesSlide" Target="../notesSlides/notesSlide2.xml"/><Relationship Id="rId24" Type="http://schemas.openxmlformats.org/officeDocument/2006/relationships/slideLayout" Target="../slideLayouts/slideLayout18.xml"/><Relationship Id="rId23" Type="http://schemas.openxmlformats.org/officeDocument/2006/relationships/tags" Target="../tags/tag202.xml"/><Relationship Id="rId22" Type="http://schemas.openxmlformats.org/officeDocument/2006/relationships/tags" Target="../tags/tag201.xml"/><Relationship Id="rId21" Type="http://schemas.openxmlformats.org/officeDocument/2006/relationships/tags" Target="../tags/tag200.xml"/><Relationship Id="rId20" Type="http://schemas.openxmlformats.org/officeDocument/2006/relationships/tags" Target="../tags/tag199.xml"/><Relationship Id="rId2" Type="http://schemas.openxmlformats.org/officeDocument/2006/relationships/tags" Target="../tags/tag184.xml"/><Relationship Id="rId19" Type="http://schemas.openxmlformats.org/officeDocument/2006/relationships/tags" Target="../tags/tag198.xml"/><Relationship Id="rId18" Type="http://schemas.openxmlformats.org/officeDocument/2006/relationships/tags" Target="../tags/tag197.xml"/><Relationship Id="rId17" Type="http://schemas.openxmlformats.org/officeDocument/2006/relationships/tags" Target="../tags/tag196.xml"/><Relationship Id="rId16" Type="http://schemas.openxmlformats.org/officeDocument/2006/relationships/tags" Target="../tags/tag195.xml"/><Relationship Id="rId15" Type="http://schemas.openxmlformats.org/officeDocument/2006/relationships/tags" Target="../tags/tag194.xml"/><Relationship Id="rId14" Type="http://schemas.openxmlformats.org/officeDocument/2006/relationships/image" Target="../media/image9.jpeg"/><Relationship Id="rId13" Type="http://schemas.openxmlformats.org/officeDocument/2006/relationships/tags" Target="../tags/tag193.xml"/><Relationship Id="rId12" Type="http://schemas.openxmlformats.org/officeDocument/2006/relationships/tags" Target="../tags/tag192.xml"/><Relationship Id="rId11" Type="http://schemas.openxmlformats.org/officeDocument/2006/relationships/tags" Target="../tags/tag191.xml"/><Relationship Id="rId10" Type="http://schemas.openxmlformats.org/officeDocument/2006/relationships/image" Target="../media/image8.jpeg"/><Relationship Id="rId1" Type="http://schemas.openxmlformats.org/officeDocument/2006/relationships/tags" Target="../tags/tag18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8.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image" Target="../media/image10.jpeg"/><Relationship Id="rId2" Type="http://schemas.openxmlformats.org/officeDocument/2006/relationships/tags" Target="../tags/tag207.xml"/><Relationship Id="rId15" Type="http://schemas.openxmlformats.org/officeDocument/2006/relationships/notesSlide" Target="../notesSlides/notesSlide3.xml"/><Relationship Id="rId14" Type="http://schemas.openxmlformats.org/officeDocument/2006/relationships/slideLayout" Target="../slideLayouts/slideLayout18.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tags" Target="../tags/tag206.xml"/></Relationships>
</file>

<file path=ppt/slides/_rels/slide9.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9" Type="http://schemas.openxmlformats.org/officeDocument/2006/relationships/notesSlide" Target="../notesSlides/notesSlide4.xml"/><Relationship Id="rId18" Type="http://schemas.openxmlformats.org/officeDocument/2006/relationships/slideLayout" Target="../slideLayouts/slideLayout18.xml"/><Relationship Id="rId17" Type="http://schemas.openxmlformats.org/officeDocument/2006/relationships/tags" Target="../tags/tag231.xml"/><Relationship Id="rId16" Type="http://schemas.openxmlformats.org/officeDocument/2006/relationships/image" Target="../media/image13.jpeg"/><Relationship Id="rId15" Type="http://schemas.openxmlformats.org/officeDocument/2006/relationships/tags" Target="../tags/tag230.xml"/><Relationship Id="rId14" Type="http://schemas.openxmlformats.org/officeDocument/2006/relationships/image" Target="../media/image12.jpeg"/><Relationship Id="rId13" Type="http://schemas.openxmlformats.org/officeDocument/2006/relationships/tags" Target="../tags/tag229.xml"/><Relationship Id="rId12" Type="http://schemas.openxmlformats.org/officeDocument/2006/relationships/image" Target="../media/image11.jpeg"/><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tags" Target="../tags/tag2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635" cy="685863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334010" y="-138430"/>
            <a:ext cx="10800080" cy="800735"/>
          </a:xfrm>
        </p:spPr>
        <p:txBody>
          <a:bodyPr/>
          <a:lstStyle/>
          <a:p>
            <a:r>
              <a:rPr lang="zh-CN" altLang="en-US" sz="2800" dirty="0"/>
              <a:t>增强企业竞争力</a:t>
            </a:r>
            <a:endParaRPr lang="zh-CN" altLang="en-US" sz="2800" dirty="0"/>
          </a:p>
        </p:txBody>
      </p:sp>
      <p:sp>
        <p:nvSpPr>
          <p:cNvPr id="5" name="圆角矩形 3"/>
          <p:cNvSpPr/>
          <p:nvPr>
            <p:custDataLst>
              <p:tags r:id="rId2"/>
            </p:custDataLst>
          </p:nvPr>
        </p:nvSpPr>
        <p:spPr>
          <a:xfrm>
            <a:off x="1085553" y="1632317"/>
            <a:ext cx="3227814" cy="4282568"/>
          </a:xfrm>
          <a:prstGeom prst="roundRect">
            <a:avLst>
              <a:gd name="adj" fmla="val 5500"/>
            </a:avLst>
          </a:prstGeom>
          <a:gradFill flip="none" rotWithShape="1">
            <a:gsLst>
              <a:gs pos="0">
                <a:schemeClr val="accent1"/>
              </a:gs>
              <a:gs pos="100000">
                <a:schemeClr val="accent1">
                  <a:lumMod val="90000"/>
                </a:schemeClr>
              </a:gs>
            </a:gsLst>
            <a:lin ang="21594000" scaled="0"/>
            <a:tileRect/>
          </a:gradFill>
          <a:ln w="3175" cap="flat" cmpd="sng" algn="ctr">
            <a:solidFill>
              <a:schemeClr val="tx1">
                <a:lumMod val="100000"/>
                <a:alpha val="15000"/>
              </a:schemeClr>
            </a:solidFill>
            <a:prstDash val="solid"/>
            <a:miter lim="800000"/>
            <a:headEnd type="none" w="med" len="med"/>
            <a:tailEnd type="none" w="med" len="med"/>
          </a:ln>
          <a:effectLst>
            <a:outerShdw blurRad="190500" dist="38100" dir="2700000" algn="tl"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atin typeface="+mn-ea"/>
            </a:endParaRPr>
          </a:p>
        </p:txBody>
      </p:sp>
      <p:sp>
        <p:nvSpPr>
          <p:cNvPr id="6" name="矩形 5"/>
          <p:cNvSpPr/>
          <p:nvPr>
            <p:custDataLst>
              <p:tags r:id="rId3"/>
            </p:custDataLst>
          </p:nvPr>
        </p:nvSpPr>
        <p:spPr>
          <a:xfrm>
            <a:off x="1518630" y="3929781"/>
            <a:ext cx="2361155" cy="1780979"/>
          </a:xfrm>
          <a:prstGeom prst="rect">
            <a:avLst/>
          </a:prstGeom>
        </p:spPr>
        <p:txBody>
          <a:bodyPr wrap="square" lIns="0" tIns="0" rIns="0" bIns="0">
            <a:noAutofit/>
          </a:bodyPr>
          <a:p>
            <a:pPr algn="just">
              <a:lnSpc>
                <a:spcPct val="140000"/>
              </a:lnSpc>
              <a:spcBef>
                <a:spcPct val="0"/>
              </a:spcBef>
              <a:spcAft>
                <a:spcPct val="0"/>
              </a:spcAft>
            </a:pPr>
            <a:r>
              <a:rPr lang="zh-CN" altLang="en-US" sz="1600" dirty="0">
                <a:solidFill>
                  <a:schemeClr val="lt1">
                    <a:lumMod val="100000"/>
                  </a:schemeClr>
                </a:solidFill>
                <a:latin typeface="+mn-ea"/>
                <a:cs typeface="+mn-ea"/>
              </a:rPr>
              <a:t>通过建立质量文化，提高员工的质量意识，从而提高产品的质量，增强企业的竞争力。</a:t>
            </a:r>
            <a:endParaRPr lang="zh-CN" altLang="en-US" sz="1600" dirty="0">
              <a:solidFill>
                <a:schemeClr val="lt1">
                  <a:lumMod val="100000"/>
                </a:schemeClr>
              </a:solidFill>
              <a:latin typeface="+mn-ea"/>
              <a:cs typeface="+mn-ea"/>
            </a:endParaRPr>
          </a:p>
        </p:txBody>
      </p:sp>
      <p:sp>
        <p:nvSpPr>
          <p:cNvPr id="10" name="矩形 9"/>
          <p:cNvSpPr/>
          <p:nvPr>
            <p:custDataLst>
              <p:tags r:id="rId4"/>
            </p:custDataLst>
          </p:nvPr>
        </p:nvSpPr>
        <p:spPr>
          <a:xfrm>
            <a:off x="1518630" y="3016638"/>
            <a:ext cx="2361155" cy="803921"/>
          </a:xfrm>
          <a:prstGeom prst="rect">
            <a:avLst/>
          </a:prstGeom>
          <a:noFill/>
        </p:spPr>
        <p:txBody>
          <a:bodyPr wrap="square" lIns="0" tIns="0" rIns="0" bIns="0" rtlCol="0" anchor="b" anchorCtr="0">
            <a:noAutofit/>
          </a:bodyPr>
          <a:p>
            <a:pPr algn="just">
              <a:spcBef>
                <a:spcPct val="0"/>
              </a:spcBef>
              <a:spcAft>
                <a:spcPct val="0"/>
              </a:spcAft>
            </a:pPr>
            <a:r>
              <a:rPr lang="zh-CN" altLang="en-US" sz="2000" b="1" dirty="0">
                <a:solidFill>
                  <a:schemeClr val="lt1">
                    <a:lumMod val="100000"/>
                  </a:schemeClr>
                </a:solidFill>
                <a:latin typeface="+mn-ea"/>
                <a:cs typeface="+mn-ea"/>
              </a:rPr>
              <a:t>提高产品质量</a:t>
            </a:r>
            <a:endParaRPr lang="zh-CN" altLang="en-US" sz="2000" b="1" dirty="0">
              <a:solidFill>
                <a:schemeClr val="lt1">
                  <a:lumMod val="100000"/>
                </a:schemeClr>
              </a:solidFill>
              <a:latin typeface="+mn-ea"/>
              <a:cs typeface="+mn-ea"/>
            </a:endParaRPr>
          </a:p>
        </p:txBody>
      </p:sp>
      <p:cxnSp>
        <p:nvCxnSpPr>
          <p:cNvPr id="12" name="直接连接符 5"/>
          <p:cNvCxnSpPr/>
          <p:nvPr>
            <p:custDataLst>
              <p:tags r:id="rId5"/>
            </p:custDataLst>
          </p:nvPr>
        </p:nvCxnSpPr>
        <p:spPr>
          <a:xfrm>
            <a:off x="1518630" y="2937897"/>
            <a:ext cx="261781" cy="1"/>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矩形 20"/>
          <p:cNvSpPr/>
          <p:nvPr>
            <p:custDataLst>
              <p:tags r:id="rId6"/>
            </p:custDataLst>
          </p:nvPr>
        </p:nvSpPr>
        <p:spPr>
          <a:xfrm>
            <a:off x="3115679" y="1949822"/>
            <a:ext cx="816016" cy="620564"/>
          </a:xfrm>
          <a:prstGeom prst="rect">
            <a:avLst/>
          </a:prstGeom>
          <a:noFill/>
        </p:spPr>
        <p:txBody>
          <a:bodyPr wrap="none" lIns="0" tIns="0" rIns="0" bIns="0">
            <a:noAutofit/>
          </a:bodyPr>
          <a:p>
            <a:pPr algn="r">
              <a:spcBef>
                <a:spcPct val="0"/>
              </a:spcBef>
              <a:spcAft>
                <a:spcPct val="0"/>
              </a:spcAft>
            </a:pPr>
            <a:r>
              <a:rPr lang="en-US" altLang="zh-CN" sz="2800" b="1">
                <a:solidFill>
                  <a:schemeClr val="lt1">
                    <a:lumMod val="100000"/>
                  </a:schemeClr>
                </a:solidFill>
                <a:latin typeface="+mn-ea"/>
                <a:cs typeface="+mn-ea"/>
              </a:rPr>
              <a:t>01</a:t>
            </a:r>
            <a:endParaRPr lang="zh-CN" altLang="en-US" sz="2800" b="1">
              <a:solidFill>
                <a:schemeClr val="lt1">
                  <a:lumMod val="100000"/>
                </a:schemeClr>
              </a:solidFill>
              <a:latin typeface="+mn-ea"/>
              <a:cs typeface="+mn-ea"/>
            </a:endParaRPr>
          </a:p>
        </p:txBody>
      </p:sp>
      <p:sp>
        <p:nvSpPr>
          <p:cNvPr id="22" name="圆角矩形 9"/>
          <p:cNvSpPr/>
          <p:nvPr>
            <p:custDataLst>
              <p:tags r:id="rId7"/>
            </p:custDataLst>
          </p:nvPr>
        </p:nvSpPr>
        <p:spPr>
          <a:xfrm>
            <a:off x="4863860" y="1960617"/>
            <a:ext cx="2736663" cy="3625092"/>
          </a:xfrm>
          <a:prstGeom prst="roundRect">
            <a:avLst>
              <a:gd name="adj" fmla="val 5500"/>
            </a:avLst>
          </a:prstGeom>
          <a:solidFill>
            <a:srgbClr val="FFFFFF"/>
          </a:solidFill>
          <a:ln w="3175" cap="flat" cmpd="sng" algn="ctr">
            <a:solidFill>
              <a:schemeClr val="tx1">
                <a:lumMod val="100000"/>
                <a:alpha val="15000"/>
              </a:schemeClr>
            </a:solidFill>
            <a:prstDash val="solid"/>
            <a:miter lim="800000"/>
            <a:headEnd type="none" w="med" len="med"/>
            <a:tailEnd type="none" w="med" len="med"/>
          </a:ln>
          <a:effectLst>
            <a:outerShdw blurRad="190500" dist="38100" dir="2700000" algn="tl"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n-ea"/>
            </a:endParaRPr>
          </a:p>
        </p:txBody>
      </p:sp>
      <p:sp>
        <p:nvSpPr>
          <p:cNvPr id="23" name="矩形 22"/>
          <p:cNvSpPr/>
          <p:nvPr>
            <p:custDataLst>
              <p:tags r:id="rId8"/>
            </p:custDataLst>
          </p:nvPr>
        </p:nvSpPr>
        <p:spPr>
          <a:xfrm>
            <a:off x="6424713" y="2208906"/>
            <a:ext cx="816016" cy="543020"/>
          </a:xfrm>
          <a:prstGeom prst="rect">
            <a:avLst/>
          </a:prstGeom>
          <a:noFill/>
        </p:spPr>
        <p:txBody>
          <a:bodyPr wrap="none" lIns="0" tIns="0" rIns="0" bIns="0">
            <a:noAutofit/>
          </a:bodyPr>
          <a:p>
            <a:pPr algn="r">
              <a:spcBef>
                <a:spcPct val="0"/>
              </a:spcBef>
              <a:spcAft>
                <a:spcPct val="0"/>
              </a:spcAft>
            </a:pPr>
            <a:r>
              <a:rPr lang="en-US" altLang="zh-CN" sz="2800" dirty="0">
                <a:solidFill>
                  <a:srgbClr val="BFBFBF"/>
                </a:solidFill>
                <a:latin typeface="+mn-ea"/>
                <a:cs typeface="+mn-ea"/>
              </a:rPr>
              <a:t>02</a:t>
            </a:r>
            <a:endParaRPr lang="zh-CN" altLang="en-US" sz="2800" dirty="0">
              <a:solidFill>
                <a:srgbClr val="BFBFBF"/>
              </a:solidFill>
              <a:latin typeface="+mn-ea"/>
              <a:cs typeface="+mn-ea"/>
            </a:endParaRPr>
          </a:p>
        </p:txBody>
      </p:sp>
      <p:cxnSp>
        <p:nvCxnSpPr>
          <p:cNvPr id="24" name="直接连接符 23"/>
          <p:cNvCxnSpPr/>
          <p:nvPr>
            <p:custDataLst>
              <p:tags r:id="rId9"/>
            </p:custDataLst>
          </p:nvPr>
        </p:nvCxnSpPr>
        <p:spPr>
          <a:xfrm>
            <a:off x="5220100" y="2744854"/>
            <a:ext cx="261781" cy="1"/>
          </a:xfrm>
          <a:prstGeom prst="line">
            <a:avLst/>
          </a:prstGeom>
          <a:ln w="28575">
            <a:solidFill>
              <a:srgbClr val="BFBFBF"/>
            </a:solidFill>
          </a:ln>
        </p:spPr>
        <p:style>
          <a:lnRef idx="1">
            <a:schemeClr val="accent1"/>
          </a:lnRef>
          <a:fillRef idx="0">
            <a:schemeClr val="accent1"/>
          </a:fillRef>
          <a:effectRef idx="0">
            <a:schemeClr val="accent1"/>
          </a:effectRef>
          <a:fontRef idx="minor">
            <a:schemeClr val="tx1"/>
          </a:fontRef>
        </p:style>
      </p:cxnSp>
      <p:sp>
        <p:nvSpPr>
          <p:cNvPr id="25" name="矩形 24"/>
          <p:cNvSpPr/>
          <p:nvPr>
            <p:custDataLst>
              <p:tags r:id="rId10"/>
            </p:custDataLst>
          </p:nvPr>
        </p:nvSpPr>
        <p:spPr>
          <a:xfrm>
            <a:off x="5220100" y="3546871"/>
            <a:ext cx="2024412" cy="1885137"/>
          </a:xfrm>
          <a:prstGeom prst="rect">
            <a:avLst/>
          </a:prstGeom>
        </p:spPr>
        <p:txBody>
          <a:bodyPr wrap="square" lIns="0" tIns="0" rIns="0" bIns="0">
            <a:noAutofit/>
          </a:bodyPr>
          <a:p>
            <a:pPr algn="just">
              <a:lnSpc>
                <a:spcPct val="130000"/>
              </a:lnSpc>
              <a:spcBef>
                <a:spcPct val="0"/>
              </a:spcBef>
              <a:spcAft>
                <a:spcPct val="0"/>
              </a:spcAft>
            </a:pPr>
            <a:r>
              <a:rPr lang="zh-CN" altLang="en-US" sz="1600" dirty="0">
                <a:solidFill>
                  <a:schemeClr val="dk1">
                    <a:lumMod val="80000"/>
                    <a:lumOff val="20000"/>
                  </a:schemeClr>
                </a:solidFill>
                <a:latin typeface="+mn-ea"/>
                <a:cs typeface="+mn-ea"/>
              </a:rPr>
              <a:t>通过提供高质量的产品和服务，提升客户满意度，从而增强企业的竞争力。</a:t>
            </a:r>
            <a:endParaRPr lang="zh-CN" altLang="en-US" sz="1600" dirty="0">
              <a:solidFill>
                <a:schemeClr val="dk1">
                  <a:lumMod val="80000"/>
                  <a:lumOff val="20000"/>
                </a:schemeClr>
              </a:solidFill>
              <a:latin typeface="+mn-ea"/>
              <a:cs typeface="+mn-ea"/>
            </a:endParaRPr>
          </a:p>
        </p:txBody>
      </p:sp>
      <p:sp>
        <p:nvSpPr>
          <p:cNvPr id="26" name="矩形 25"/>
          <p:cNvSpPr/>
          <p:nvPr>
            <p:custDataLst>
              <p:tags r:id="rId11"/>
            </p:custDataLst>
          </p:nvPr>
        </p:nvSpPr>
        <p:spPr>
          <a:xfrm>
            <a:off x="5220100" y="2954407"/>
            <a:ext cx="2024412" cy="512195"/>
          </a:xfrm>
          <a:prstGeom prst="rect">
            <a:avLst/>
          </a:prstGeom>
          <a:noFill/>
        </p:spPr>
        <p:txBody>
          <a:bodyPr wrap="square" lIns="0" tIns="0" rIns="0" bIns="0" rtlCol="0" anchor="b" anchorCtr="0">
            <a:noAutofit/>
          </a:bodyPr>
          <a:p>
            <a:pPr algn="just">
              <a:spcBef>
                <a:spcPct val="0"/>
              </a:spcBef>
              <a:spcAft>
                <a:spcPct val="0"/>
              </a:spcAft>
            </a:pPr>
            <a:r>
              <a:rPr lang="zh-CN" altLang="en-US" sz="2000" b="1" dirty="0">
                <a:solidFill>
                  <a:schemeClr val="accent1"/>
                </a:solidFill>
                <a:latin typeface="+mn-ea"/>
                <a:cs typeface="+mn-ea"/>
              </a:rPr>
              <a:t>提升客户满意度</a:t>
            </a:r>
            <a:endParaRPr lang="zh-CN" altLang="en-US" sz="2000" b="1" dirty="0">
              <a:solidFill>
                <a:schemeClr val="accent1"/>
              </a:solidFill>
              <a:latin typeface="+mn-ea"/>
              <a:cs typeface="+mn-ea"/>
            </a:endParaRPr>
          </a:p>
        </p:txBody>
      </p:sp>
      <p:sp>
        <p:nvSpPr>
          <p:cNvPr id="27" name="圆角矩形 9"/>
          <p:cNvSpPr/>
          <p:nvPr>
            <p:custDataLst>
              <p:tags r:id="rId12"/>
            </p:custDataLst>
          </p:nvPr>
        </p:nvSpPr>
        <p:spPr>
          <a:xfrm>
            <a:off x="8151304" y="1960617"/>
            <a:ext cx="2736663" cy="3625092"/>
          </a:xfrm>
          <a:prstGeom prst="roundRect">
            <a:avLst>
              <a:gd name="adj" fmla="val 5500"/>
            </a:avLst>
          </a:prstGeom>
          <a:solidFill>
            <a:srgbClr val="FFFFFF"/>
          </a:solidFill>
          <a:ln w="3175" cap="flat" cmpd="sng" algn="ctr">
            <a:solidFill>
              <a:schemeClr val="tx1">
                <a:lumMod val="100000"/>
                <a:alpha val="15000"/>
              </a:schemeClr>
            </a:solidFill>
            <a:prstDash val="solid"/>
            <a:miter lim="800000"/>
            <a:headEnd type="none" w="med" len="med"/>
            <a:tailEnd type="none" w="med" len="med"/>
          </a:ln>
          <a:effectLst>
            <a:outerShdw blurRad="190500" dist="38100" dir="2700000" algn="tl"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n-ea"/>
            </a:endParaRPr>
          </a:p>
        </p:txBody>
      </p:sp>
      <p:sp>
        <p:nvSpPr>
          <p:cNvPr id="28" name="矩形 27"/>
          <p:cNvSpPr/>
          <p:nvPr>
            <p:custDataLst>
              <p:tags r:id="rId13"/>
            </p:custDataLst>
          </p:nvPr>
        </p:nvSpPr>
        <p:spPr>
          <a:xfrm>
            <a:off x="9715332" y="2208906"/>
            <a:ext cx="816016" cy="543020"/>
          </a:xfrm>
          <a:prstGeom prst="rect">
            <a:avLst/>
          </a:prstGeom>
          <a:noFill/>
        </p:spPr>
        <p:txBody>
          <a:bodyPr wrap="none" lIns="0" tIns="0" rIns="0" bIns="0">
            <a:noAutofit/>
          </a:bodyPr>
          <a:p>
            <a:pPr algn="r">
              <a:spcBef>
                <a:spcPct val="0"/>
              </a:spcBef>
              <a:spcAft>
                <a:spcPct val="0"/>
              </a:spcAft>
            </a:pPr>
            <a:r>
              <a:rPr lang="en-US" altLang="zh-CN" sz="2800">
                <a:solidFill>
                  <a:srgbClr val="BFBFBF"/>
                </a:solidFill>
                <a:latin typeface="+mn-ea"/>
                <a:cs typeface="+mn-ea"/>
              </a:rPr>
              <a:t>03</a:t>
            </a:r>
            <a:endParaRPr lang="zh-CN" altLang="en-US" sz="2800">
              <a:solidFill>
                <a:srgbClr val="BFBFBF"/>
              </a:solidFill>
              <a:latin typeface="+mn-ea"/>
              <a:cs typeface="+mn-ea"/>
            </a:endParaRPr>
          </a:p>
        </p:txBody>
      </p:sp>
      <p:cxnSp>
        <p:nvCxnSpPr>
          <p:cNvPr id="30" name="直接连接符 29"/>
          <p:cNvCxnSpPr/>
          <p:nvPr>
            <p:custDataLst>
              <p:tags r:id="rId14"/>
            </p:custDataLst>
          </p:nvPr>
        </p:nvCxnSpPr>
        <p:spPr>
          <a:xfrm>
            <a:off x="8506909" y="2744854"/>
            <a:ext cx="261781" cy="1"/>
          </a:xfrm>
          <a:prstGeom prst="line">
            <a:avLst/>
          </a:prstGeom>
          <a:ln w="28575">
            <a:solidFill>
              <a:srgbClr val="BFBFBF"/>
            </a:solidFill>
          </a:ln>
        </p:spPr>
        <p:style>
          <a:lnRef idx="1">
            <a:schemeClr val="accent1"/>
          </a:lnRef>
          <a:fillRef idx="0">
            <a:schemeClr val="accent1"/>
          </a:fillRef>
          <a:effectRef idx="0">
            <a:schemeClr val="accent1"/>
          </a:effectRef>
          <a:fontRef idx="minor">
            <a:schemeClr val="tx1"/>
          </a:fontRef>
        </p:style>
      </p:cxnSp>
      <p:sp>
        <p:nvSpPr>
          <p:cNvPr id="31" name="矩形 30"/>
          <p:cNvSpPr/>
          <p:nvPr>
            <p:custDataLst>
              <p:tags r:id="rId15"/>
            </p:custDataLst>
          </p:nvPr>
        </p:nvSpPr>
        <p:spPr>
          <a:xfrm>
            <a:off x="8506909" y="3546871"/>
            <a:ext cx="2024412" cy="1885137"/>
          </a:xfrm>
          <a:prstGeom prst="rect">
            <a:avLst/>
          </a:prstGeom>
        </p:spPr>
        <p:txBody>
          <a:bodyPr wrap="square" lIns="0" tIns="0" rIns="0" bIns="0">
            <a:noAutofit/>
          </a:bodyPr>
          <a:p>
            <a:pPr algn="just">
              <a:lnSpc>
                <a:spcPct val="130000"/>
              </a:lnSpc>
              <a:spcBef>
                <a:spcPct val="0"/>
              </a:spcBef>
              <a:spcAft>
                <a:spcPct val="0"/>
              </a:spcAft>
            </a:pPr>
            <a:r>
              <a:rPr lang="zh-CN" altLang="en-US" sz="1600" dirty="0">
                <a:solidFill>
                  <a:schemeClr val="dk1">
                    <a:lumMod val="80000"/>
                    <a:lumOff val="20000"/>
                  </a:schemeClr>
                </a:solidFill>
                <a:latin typeface="+mn-ea"/>
                <a:cs typeface="+mn-ea"/>
              </a:rPr>
              <a:t>通过建立质量文化，减少产品的返工和浪费，从而降低成本，增强企业的竞争力。</a:t>
            </a:r>
            <a:endParaRPr lang="zh-CN" altLang="en-US" sz="1600" dirty="0">
              <a:solidFill>
                <a:schemeClr val="dk1">
                  <a:lumMod val="80000"/>
                  <a:lumOff val="20000"/>
                </a:schemeClr>
              </a:solidFill>
              <a:latin typeface="+mn-ea"/>
              <a:cs typeface="+mn-ea"/>
            </a:endParaRPr>
          </a:p>
        </p:txBody>
      </p:sp>
      <p:sp>
        <p:nvSpPr>
          <p:cNvPr id="32" name="矩形 31"/>
          <p:cNvSpPr/>
          <p:nvPr>
            <p:custDataLst>
              <p:tags r:id="rId16"/>
            </p:custDataLst>
          </p:nvPr>
        </p:nvSpPr>
        <p:spPr>
          <a:xfrm>
            <a:off x="8506909" y="2954407"/>
            <a:ext cx="2024412" cy="512195"/>
          </a:xfrm>
          <a:prstGeom prst="rect">
            <a:avLst/>
          </a:prstGeom>
          <a:noFill/>
        </p:spPr>
        <p:txBody>
          <a:bodyPr wrap="square" lIns="0" tIns="0" rIns="0" bIns="0" rtlCol="0" anchor="b" anchorCtr="0">
            <a:noAutofit/>
          </a:bodyPr>
          <a:p>
            <a:pPr algn="just">
              <a:spcBef>
                <a:spcPct val="0"/>
              </a:spcBef>
              <a:spcAft>
                <a:spcPct val="0"/>
              </a:spcAft>
            </a:pPr>
            <a:r>
              <a:rPr lang="zh-CN" altLang="en-US" sz="2000" b="1" dirty="0">
                <a:solidFill>
                  <a:schemeClr val="accent1"/>
                </a:solidFill>
                <a:latin typeface="+mn-ea"/>
                <a:cs typeface="+mn-ea"/>
              </a:rPr>
              <a:t>降低成本</a:t>
            </a:r>
            <a:endParaRPr lang="zh-CN" altLang="en-US" sz="2000" b="1" dirty="0">
              <a:solidFill>
                <a:schemeClr val="accent1"/>
              </a:solidFill>
              <a:latin typeface="+mn-ea"/>
              <a:cs typeface="+mn-ea"/>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r>
              <a:rPr lang="zh-CN" altLang="en-US" dirty="0"/>
              <a:t>质量文化的建设内容</a:t>
            </a:r>
            <a:endParaRPr lang="zh-CN" altLang="en-US" dirty="0"/>
          </a:p>
        </p:txBody>
      </p:sp>
      <p:sp>
        <p:nvSpPr>
          <p:cNvPr id="6" name="节编号"/>
          <p:cNvSpPr>
            <a:spLocks noGrp="1"/>
          </p:cNvSpPr>
          <p:nvPr>
            <p:ph type="body" sz="quarter" idx="13"/>
            <p:custDataLst>
              <p:tags r:id="rId2"/>
            </p:custDataLst>
          </p:nvPr>
        </p:nvSpPr>
        <p:spPr>
          <a:xfrm>
            <a:off x="2339340" y="2422843"/>
            <a:ext cx="984250" cy="1231265"/>
          </a:xfrm>
        </p:spPr>
        <p:txBody>
          <a:bodyPr/>
          <a:lstStyle/>
          <a:p>
            <a:r>
              <a:rPr lang="en-US" altLang="zh-CN"/>
              <a:t>03</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95910" y="-40005"/>
            <a:ext cx="10800080" cy="720090"/>
          </a:xfrm>
        </p:spPr>
        <p:txBody>
          <a:bodyPr/>
          <a:lstStyle/>
          <a:p>
            <a:r>
              <a:rPr lang="zh-CN" altLang="en-US" sz="2800" dirty="0"/>
              <a:t>质量意识的培养</a:t>
            </a:r>
            <a:endParaRPr lang="zh-CN" altLang="en-US" sz="2800" dirty="0"/>
          </a:p>
        </p:txBody>
      </p:sp>
      <p:sp>
        <p:nvSpPr>
          <p:cNvPr id="8" name="矩形 7"/>
          <p:cNvSpPr/>
          <p:nvPr>
            <p:custDataLst>
              <p:tags r:id="rId2"/>
            </p:custDataLst>
          </p:nvPr>
        </p:nvSpPr>
        <p:spPr>
          <a:xfrm>
            <a:off x="901097" y="3061568"/>
            <a:ext cx="2880446" cy="876095"/>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zh-CN" altLang="en-US" sz="1600" kern="0">
                <a:ln>
                  <a:noFill/>
                  <a:prstDash val="sysDot"/>
                </a:ln>
                <a:solidFill>
                  <a:schemeClr val="tx1">
                    <a:lumMod val="85000"/>
                    <a:lumOff val="15000"/>
                  </a:schemeClr>
                </a:solidFill>
                <a:latin typeface="+mn-ea"/>
                <a:cs typeface="+mn-ea"/>
              </a:rPr>
              <a:t>质量文化的建设需要全员参与，包括高层管理者、中层管理者和基层员工。</a:t>
            </a:r>
            <a:endParaRPr lang="zh-CN" altLang="en-US" sz="1600" kern="0">
              <a:ln>
                <a:noFill/>
                <a:prstDash val="sysDot"/>
              </a:ln>
              <a:solidFill>
                <a:schemeClr val="tx1">
                  <a:lumMod val="85000"/>
                  <a:lumOff val="15000"/>
                </a:schemeClr>
              </a:solidFill>
              <a:latin typeface="+mn-ea"/>
              <a:cs typeface="+mn-ea"/>
            </a:endParaRPr>
          </a:p>
        </p:txBody>
      </p:sp>
      <p:sp>
        <p:nvSpPr>
          <p:cNvPr id="9" name="矩形 8"/>
          <p:cNvSpPr/>
          <p:nvPr>
            <p:custDataLst>
              <p:tags r:id="rId3"/>
            </p:custDataLst>
          </p:nvPr>
        </p:nvSpPr>
        <p:spPr>
          <a:xfrm>
            <a:off x="901097" y="2380742"/>
            <a:ext cx="2880444" cy="591205"/>
          </a:xfrm>
          <a:prstGeom prst="rect">
            <a:avLst/>
          </a:prstGeom>
          <a:noFill/>
        </p:spPr>
        <p:txBody>
          <a:bodyPr wrap="square" lIns="0" tIns="0" rIns="0" bIns="0" rtlCol="0" anchor="b">
            <a:noAutofit/>
          </a:bodyPr>
          <a:p>
            <a:pPr>
              <a:spcBef>
                <a:spcPct val="0"/>
              </a:spcBef>
              <a:spcAft>
                <a:spcPct val="0"/>
              </a:spcAft>
            </a:pPr>
            <a:r>
              <a:rPr lang="zh-CN" altLang="en-US" sz="2000" b="1" kern="0">
                <a:solidFill>
                  <a:schemeClr val="tx1"/>
                </a:solidFill>
                <a:latin typeface="+mn-ea"/>
                <a:cs typeface="+mn-ea"/>
              </a:rPr>
              <a:t>全员参与</a:t>
            </a:r>
            <a:endParaRPr lang="zh-CN" altLang="en-US" sz="2000" b="1" kern="0">
              <a:solidFill>
                <a:schemeClr val="tx1"/>
              </a:solidFill>
              <a:latin typeface="+mn-ea"/>
              <a:cs typeface="+mn-ea"/>
            </a:endParaRPr>
          </a:p>
        </p:txBody>
      </p:sp>
      <p:sp>
        <p:nvSpPr>
          <p:cNvPr id="13" name="矩形 12"/>
          <p:cNvSpPr/>
          <p:nvPr>
            <p:custDataLst>
              <p:tags r:id="rId4"/>
            </p:custDataLst>
          </p:nvPr>
        </p:nvSpPr>
        <p:spPr>
          <a:xfrm>
            <a:off x="901097" y="1402020"/>
            <a:ext cx="1325415" cy="991788"/>
          </a:xfrm>
          <a:prstGeom prst="rect">
            <a:avLst/>
          </a:prstGeom>
          <a:noFill/>
        </p:spPr>
        <p:txBody>
          <a:bodyPr wrap="none" lIns="0" tIns="0" rIns="0" bIns="0" rtlCol="0" anchor="ctr">
            <a:noAutofit/>
          </a:bodyPr>
          <a:p>
            <a:pPr>
              <a:spcBef>
                <a:spcPct val="0"/>
              </a:spcBef>
              <a:spcAft>
                <a:spcPct val="0"/>
              </a:spcAft>
            </a:pPr>
            <a:r>
              <a:rPr lang="en-US" altLang="zh-CN" sz="7200" b="1" kern="0" dirty="0">
                <a:solidFill>
                  <a:schemeClr val="accent1"/>
                </a:solidFill>
                <a:latin typeface="+mn-ea"/>
                <a:cs typeface="+mn-ea"/>
              </a:rPr>
              <a:t>01</a:t>
            </a:r>
            <a:endParaRPr lang="zh-CN" altLang="en-US" sz="7200" b="1" kern="0" dirty="0">
              <a:solidFill>
                <a:schemeClr val="accent1"/>
              </a:solidFill>
              <a:latin typeface="+mn-ea"/>
              <a:cs typeface="+mn-ea"/>
            </a:endParaRPr>
          </a:p>
        </p:txBody>
      </p:sp>
      <p:pic>
        <p:nvPicPr>
          <p:cNvPr id="16" name="图片 15" descr="/data/temp/f5713dd4-0043-11ef-aadd-26f33391fe6f.jpg@base@tag=imgScale&amp;m=1&amp;w=799&amp;h=422&amp;q=95f5713dd4-0043-11ef-aadd-26f33391fe6f"/>
          <p:cNvPicPr>
            <a:picLocks noChangeAspect="1"/>
          </p:cNvPicPr>
          <p:nvPr>
            <p:custDataLst>
              <p:tags r:id="rId5"/>
            </p:custDataLst>
          </p:nvPr>
        </p:nvPicPr>
        <p:blipFill rotWithShape="1">
          <a:blip r:embed="rId6"/>
          <a:srcRect t="1588"/>
          <a:stretch>
            <a:fillRect/>
          </a:stretch>
        </p:blipFill>
        <p:spPr>
          <a:xfrm>
            <a:off x="901097" y="4271397"/>
            <a:ext cx="2880449" cy="1520002"/>
          </a:xfrm>
          <a:prstGeom prst="rect">
            <a:avLst/>
          </a:prstGeom>
          <a:ln>
            <a:solidFill>
              <a:schemeClr val="tx1">
                <a:lumMod val="40000"/>
                <a:lumOff val="60000"/>
                <a:alpha val="20000"/>
              </a:schemeClr>
            </a:solidFill>
          </a:ln>
        </p:spPr>
      </p:pic>
      <p:sp>
        <p:nvSpPr>
          <p:cNvPr id="17" name="矩形 16"/>
          <p:cNvSpPr/>
          <p:nvPr>
            <p:custDataLst>
              <p:tags r:id="rId7"/>
            </p:custDataLst>
          </p:nvPr>
        </p:nvSpPr>
        <p:spPr>
          <a:xfrm>
            <a:off x="4759324" y="3061568"/>
            <a:ext cx="2880446" cy="876095"/>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zh-CN" altLang="en-US" sz="1600" kern="0">
                <a:ln>
                  <a:noFill/>
                  <a:prstDash val="sysDot"/>
                </a:ln>
                <a:solidFill>
                  <a:schemeClr val="tx1">
                    <a:lumMod val="85000"/>
                    <a:lumOff val="15000"/>
                  </a:schemeClr>
                </a:solidFill>
                <a:latin typeface="+mn-ea"/>
                <a:cs typeface="+mn-ea"/>
              </a:rPr>
              <a:t>质量意识的培养需要持续改进，不断追求更高的质量标准和更好的工作流程。</a:t>
            </a:r>
            <a:endParaRPr lang="zh-CN" altLang="en-US" sz="1600" kern="0">
              <a:ln>
                <a:noFill/>
                <a:prstDash val="sysDot"/>
              </a:ln>
              <a:solidFill>
                <a:schemeClr val="tx1">
                  <a:lumMod val="85000"/>
                  <a:lumOff val="15000"/>
                </a:schemeClr>
              </a:solidFill>
              <a:latin typeface="+mn-ea"/>
              <a:cs typeface="+mn-ea"/>
            </a:endParaRPr>
          </a:p>
        </p:txBody>
      </p:sp>
      <p:sp>
        <p:nvSpPr>
          <p:cNvPr id="18" name="矩形 17"/>
          <p:cNvSpPr/>
          <p:nvPr>
            <p:custDataLst>
              <p:tags r:id="rId8"/>
            </p:custDataLst>
          </p:nvPr>
        </p:nvSpPr>
        <p:spPr>
          <a:xfrm>
            <a:off x="4759324" y="2380742"/>
            <a:ext cx="2880444" cy="591205"/>
          </a:xfrm>
          <a:prstGeom prst="rect">
            <a:avLst/>
          </a:prstGeom>
          <a:noFill/>
        </p:spPr>
        <p:txBody>
          <a:bodyPr wrap="square" lIns="0" tIns="0" rIns="0" bIns="0" rtlCol="0" anchor="b">
            <a:noAutofit/>
          </a:bodyPr>
          <a:p>
            <a:pPr>
              <a:spcBef>
                <a:spcPct val="0"/>
              </a:spcBef>
              <a:spcAft>
                <a:spcPct val="0"/>
              </a:spcAft>
            </a:pPr>
            <a:r>
              <a:rPr lang="zh-CN" altLang="en-US" sz="2000" b="1" kern="0">
                <a:solidFill>
                  <a:schemeClr val="tx1"/>
                </a:solidFill>
                <a:latin typeface="+mn-ea"/>
                <a:cs typeface="+mn-ea"/>
              </a:rPr>
              <a:t>持续改进</a:t>
            </a:r>
            <a:endParaRPr lang="zh-CN" altLang="en-US" sz="2000" b="1" kern="0">
              <a:solidFill>
                <a:schemeClr val="tx1"/>
              </a:solidFill>
              <a:latin typeface="+mn-ea"/>
              <a:cs typeface="+mn-ea"/>
            </a:endParaRPr>
          </a:p>
        </p:txBody>
      </p:sp>
      <p:sp>
        <p:nvSpPr>
          <p:cNvPr id="20" name="矩形 19"/>
          <p:cNvSpPr/>
          <p:nvPr>
            <p:custDataLst>
              <p:tags r:id="rId9"/>
            </p:custDataLst>
          </p:nvPr>
        </p:nvSpPr>
        <p:spPr>
          <a:xfrm>
            <a:off x="4759324" y="1402020"/>
            <a:ext cx="1325415" cy="991788"/>
          </a:xfrm>
          <a:prstGeom prst="rect">
            <a:avLst/>
          </a:prstGeom>
          <a:noFill/>
        </p:spPr>
        <p:txBody>
          <a:bodyPr wrap="none" lIns="0" tIns="0" rIns="0" bIns="0" rtlCol="0" anchor="ctr">
            <a:noAutofit/>
          </a:bodyPr>
          <a:p>
            <a:pPr>
              <a:spcBef>
                <a:spcPct val="0"/>
              </a:spcBef>
              <a:spcAft>
                <a:spcPct val="0"/>
              </a:spcAft>
            </a:pPr>
            <a:r>
              <a:rPr lang="en-US" altLang="zh-CN" sz="7200" b="1" kern="0">
                <a:solidFill>
                  <a:schemeClr val="accent1"/>
                </a:solidFill>
                <a:latin typeface="+mn-ea"/>
                <a:cs typeface="+mn-ea"/>
              </a:rPr>
              <a:t>02</a:t>
            </a:r>
            <a:endParaRPr lang="zh-CN" altLang="en-US" sz="7200" b="1" kern="0">
              <a:solidFill>
                <a:schemeClr val="accent1"/>
              </a:solidFill>
              <a:latin typeface="+mn-ea"/>
              <a:cs typeface="+mn-ea"/>
            </a:endParaRPr>
          </a:p>
        </p:txBody>
      </p:sp>
      <p:pic>
        <p:nvPicPr>
          <p:cNvPr id="21" name="图片 20" descr="/data/temp/f5714386-0043-11ef-aadd-26f33391fe6f.jpg@base@tag=imgScale&amp;m=1&amp;w=799&amp;h=422&amp;q=95f5714386-0043-11ef-aadd-26f33391fe6f"/>
          <p:cNvPicPr>
            <a:picLocks noChangeAspect="1"/>
          </p:cNvPicPr>
          <p:nvPr>
            <p:custDataLst>
              <p:tags r:id="rId10"/>
            </p:custDataLst>
          </p:nvPr>
        </p:nvPicPr>
        <p:blipFill rotWithShape="1">
          <a:blip r:embed="rId11"/>
          <a:srcRect l="2624" r="2624"/>
          <a:stretch>
            <a:fillRect/>
          </a:stretch>
        </p:blipFill>
        <p:spPr>
          <a:xfrm>
            <a:off x="4759324" y="4271397"/>
            <a:ext cx="2880449" cy="1520002"/>
          </a:xfrm>
          <a:prstGeom prst="rect">
            <a:avLst/>
          </a:prstGeom>
          <a:ln>
            <a:solidFill>
              <a:schemeClr val="tx1">
                <a:lumMod val="40000"/>
                <a:lumOff val="60000"/>
                <a:alpha val="20000"/>
              </a:schemeClr>
            </a:solidFill>
          </a:ln>
        </p:spPr>
      </p:pic>
      <p:sp>
        <p:nvSpPr>
          <p:cNvPr id="22" name="矩形 21"/>
          <p:cNvSpPr/>
          <p:nvPr>
            <p:custDataLst>
              <p:tags r:id="rId12"/>
            </p:custDataLst>
          </p:nvPr>
        </p:nvSpPr>
        <p:spPr>
          <a:xfrm>
            <a:off x="8617551" y="3061568"/>
            <a:ext cx="2880446" cy="876095"/>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zh-CN" altLang="en-US" sz="1600" kern="0">
                <a:ln>
                  <a:noFill/>
                  <a:prstDash val="sysDot"/>
                </a:ln>
                <a:solidFill>
                  <a:schemeClr val="tx1">
                    <a:lumMod val="85000"/>
                    <a:lumOff val="15000"/>
                  </a:schemeClr>
                </a:solidFill>
                <a:latin typeface="+mn-ea"/>
                <a:cs typeface="+mn-ea"/>
              </a:rPr>
              <a:t>质量意识的培养需要以客户为导向，关注客户的需求和期望，提供高质量的产品和服务。</a:t>
            </a:r>
            <a:endParaRPr lang="zh-CN" altLang="en-US" sz="1600" kern="0">
              <a:ln>
                <a:noFill/>
                <a:prstDash val="sysDot"/>
              </a:ln>
              <a:solidFill>
                <a:schemeClr val="tx1">
                  <a:lumMod val="85000"/>
                  <a:lumOff val="15000"/>
                </a:schemeClr>
              </a:solidFill>
              <a:latin typeface="+mn-ea"/>
              <a:cs typeface="+mn-ea"/>
            </a:endParaRPr>
          </a:p>
        </p:txBody>
      </p:sp>
      <p:sp>
        <p:nvSpPr>
          <p:cNvPr id="24" name="矩形 23"/>
          <p:cNvSpPr/>
          <p:nvPr>
            <p:custDataLst>
              <p:tags r:id="rId13"/>
            </p:custDataLst>
          </p:nvPr>
        </p:nvSpPr>
        <p:spPr>
          <a:xfrm>
            <a:off x="8617551" y="2380742"/>
            <a:ext cx="2880443" cy="591205"/>
          </a:xfrm>
          <a:prstGeom prst="rect">
            <a:avLst/>
          </a:prstGeom>
          <a:noFill/>
        </p:spPr>
        <p:txBody>
          <a:bodyPr wrap="square" lIns="0" tIns="0" rIns="0" bIns="0" rtlCol="0" anchor="b">
            <a:noAutofit/>
          </a:bodyPr>
          <a:p>
            <a:pPr>
              <a:spcBef>
                <a:spcPct val="0"/>
              </a:spcBef>
              <a:spcAft>
                <a:spcPct val="0"/>
              </a:spcAft>
            </a:pPr>
            <a:r>
              <a:rPr lang="zh-CN" altLang="en-US" sz="2000" b="1" kern="0">
                <a:solidFill>
                  <a:schemeClr val="tx1"/>
                </a:solidFill>
                <a:latin typeface="+mn-ea"/>
                <a:cs typeface="+mn-ea"/>
              </a:rPr>
              <a:t>客户导向</a:t>
            </a:r>
            <a:endParaRPr lang="zh-CN" altLang="en-US" sz="2000" b="1" kern="0">
              <a:solidFill>
                <a:schemeClr val="tx1"/>
              </a:solidFill>
              <a:latin typeface="+mn-ea"/>
              <a:cs typeface="+mn-ea"/>
            </a:endParaRPr>
          </a:p>
        </p:txBody>
      </p:sp>
      <p:sp>
        <p:nvSpPr>
          <p:cNvPr id="25" name="矩形 24"/>
          <p:cNvSpPr/>
          <p:nvPr>
            <p:custDataLst>
              <p:tags r:id="rId14"/>
            </p:custDataLst>
          </p:nvPr>
        </p:nvSpPr>
        <p:spPr>
          <a:xfrm>
            <a:off x="8617551" y="1402020"/>
            <a:ext cx="1325415" cy="991788"/>
          </a:xfrm>
          <a:prstGeom prst="rect">
            <a:avLst/>
          </a:prstGeom>
          <a:noFill/>
        </p:spPr>
        <p:txBody>
          <a:bodyPr wrap="none" lIns="0" tIns="0" rIns="0" bIns="0" rtlCol="0" anchor="ctr">
            <a:noAutofit/>
          </a:bodyPr>
          <a:p>
            <a:pPr>
              <a:spcBef>
                <a:spcPct val="0"/>
              </a:spcBef>
              <a:spcAft>
                <a:spcPct val="0"/>
              </a:spcAft>
            </a:pPr>
            <a:r>
              <a:rPr lang="en-US" altLang="zh-CN" sz="7200" b="1" kern="0">
                <a:solidFill>
                  <a:schemeClr val="accent1"/>
                </a:solidFill>
                <a:latin typeface="+mn-ea"/>
                <a:cs typeface="+mn-ea"/>
              </a:rPr>
              <a:t>03</a:t>
            </a:r>
            <a:endParaRPr lang="zh-CN" altLang="en-US" sz="7200" b="1" kern="0">
              <a:solidFill>
                <a:schemeClr val="accent1"/>
              </a:solidFill>
              <a:latin typeface="+mn-ea"/>
              <a:cs typeface="+mn-ea"/>
            </a:endParaRPr>
          </a:p>
        </p:txBody>
      </p:sp>
      <p:pic>
        <p:nvPicPr>
          <p:cNvPr id="26" name="图片 25" descr="/data/temp/f571476d-0043-11ef-aadd-26f33391fe6f.jpg@base@tag=imgScale&amp;m=1&amp;w=799&amp;h=422&amp;q=95f571476d-0043-11ef-aadd-26f33391fe6f"/>
          <p:cNvPicPr>
            <a:picLocks noChangeAspect="1"/>
          </p:cNvPicPr>
          <p:nvPr>
            <p:custDataLst>
              <p:tags r:id="rId15"/>
            </p:custDataLst>
          </p:nvPr>
        </p:nvPicPr>
        <p:blipFill rotWithShape="1">
          <a:blip r:embed="rId16"/>
          <a:srcRect t="32447" b="32447"/>
          <a:stretch>
            <a:fillRect/>
          </a:stretch>
        </p:blipFill>
        <p:spPr>
          <a:xfrm>
            <a:off x="8617551" y="4271397"/>
            <a:ext cx="2880449" cy="1520002"/>
          </a:xfrm>
          <a:prstGeom prst="rect">
            <a:avLst/>
          </a:prstGeom>
          <a:ln>
            <a:solidFill>
              <a:schemeClr val="tx1">
                <a:lumMod val="40000"/>
                <a:lumOff val="60000"/>
                <a:alpha val="20000"/>
              </a:schemeClr>
            </a:solidFill>
          </a:ln>
        </p:spPr>
      </p:pic>
      <p:cxnSp>
        <p:nvCxnSpPr>
          <p:cNvPr id="35" name="直接连接符 34"/>
          <p:cNvCxnSpPr/>
          <p:nvPr>
            <p:custDataLst>
              <p:tags r:id="rId17"/>
            </p:custDataLst>
          </p:nvPr>
        </p:nvCxnSpPr>
        <p:spPr>
          <a:xfrm>
            <a:off x="695960" y="1402020"/>
            <a:ext cx="0" cy="4407542"/>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18"/>
            </p:custDataLst>
          </p:nvPr>
        </p:nvCxnSpPr>
        <p:spPr>
          <a:xfrm>
            <a:off x="4544025" y="1402020"/>
            <a:ext cx="0" cy="4407542"/>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19"/>
            </p:custDataLst>
          </p:nvPr>
        </p:nvCxnSpPr>
        <p:spPr>
          <a:xfrm>
            <a:off x="8400347" y="1402020"/>
            <a:ext cx="0" cy="4407542"/>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spTree>
    <p:custDataLst>
      <p:tags r:id="rId20"/>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a:xfrm>
            <a:off x="321420" y="-60370"/>
            <a:ext cx="5401200" cy="720000"/>
          </a:xfrm>
        </p:spPr>
        <p:txBody>
          <a:bodyPr lIns="0" tIns="0" rIns="0" bIns="0" anchor="b"/>
          <a:lstStyle/>
          <a:p>
            <a:pPr algn="l"/>
            <a:r>
              <a:rPr lang="zh-CN" altLang="en-US" sz="2800"/>
              <a:t>质量管理体系的建设</a:t>
            </a:r>
            <a:endParaRPr lang="zh-CN" altLang="en-US" sz="2800"/>
          </a:p>
        </p:txBody>
      </p:sp>
      <p:pic>
        <p:nvPicPr>
          <p:cNvPr id="4" name="图片 3" descr="/data/temp/f5057df6-0043-11ef-9aa4-62595b1fbd8a.jpg@base@tag=imgScale&amp;m=1&amp;w=1453&amp;h=1904&amp;q=95f5057df6-0043-11ef-9aa4-62595b1fbd8a"/>
          <p:cNvPicPr/>
          <p:nvPr>
            <p:custDataLst>
              <p:tags r:id="rId2"/>
            </p:custDataLst>
          </p:nvPr>
        </p:nvPicPr>
        <p:blipFill>
          <a:blip r:embed="rId3"/>
          <a:srcRect t="6281" b="6398"/>
        </p:blipFill>
        <p:spPr>
          <a:xfrm>
            <a:off x="6957695" y="0"/>
            <a:ext cx="5234305" cy="6858000"/>
          </a:xfrm>
          <a:prstGeom prst="rect">
            <a:avLst/>
          </a:prstGeom>
          <a:blipFill rotWithShape="1">
            <a:blip r:embed="rId4"/>
            <a:stretch>
              <a:fillRect t="-1000" r="-1000" b="-1000"/>
            </a:stretch>
          </a:blipFill>
          <a:ln w="3175" cap="flat" cmpd="sng" algn="ctr">
            <a:solidFill>
              <a:schemeClr val="tx1">
                <a:lumMod val="40000"/>
                <a:lumOff val="60000"/>
                <a:alpha val="20000"/>
              </a:schemeClr>
            </a:solidFill>
            <a:prstDash val="solid"/>
            <a:miter lim="800000"/>
            <a:headEnd type="none" w="med" len="med"/>
            <a:tailEnd type="none" w="med" len="med"/>
          </a:ln>
        </p:spPr>
        <p:style>
          <a:lnRef idx="2">
            <a:schemeClr val="accent1">
              <a:lumMod val="75000"/>
            </a:schemeClr>
          </a:lnRef>
          <a:fillRef idx="1">
            <a:schemeClr val="accent1"/>
          </a:fillRef>
          <a:effectRef idx="0">
            <a:srgbClr val="FFFFFF"/>
          </a:effectRef>
          <a:fontRef idx="minor">
            <a:schemeClr val="lt1"/>
          </a:fontRef>
        </p:style>
      </p:pic>
      <p:sp>
        <p:nvSpPr>
          <p:cNvPr id="5" name="矩形 4"/>
          <p:cNvSpPr/>
          <p:nvPr>
            <p:custDataLst>
              <p:tags r:id="rId5"/>
            </p:custDataLst>
          </p:nvPr>
        </p:nvSpPr>
        <p:spPr>
          <a:xfrm>
            <a:off x="1676018" y="1848860"/>
            <a:ext cx="4300220" cy="1039436"/>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a:solidFill>
                  <a:schemeClr val="tx1">
                    <a:lumMod val="85000"/>
                    <a:lumOff val="15000"/>
                  </a:schemeClr>
                </a:solidFill>
                <a:latin typeface="+mn-ea"/>
                <a:cs typeface="+mn-ea"/>
              </a:rPr>
              <a:t>建立一套完整的质量管理体系，包括质量方针、质量目标、质量计划、质量控制、质量改进等环节。</a:t>
            </a:r>
            <a:endParaRPr lang="zh-CN" altLang="en-US" sz="1600">
              <a:solidFill>
                <a:schemeClr val="tx1">
                  <a:lumMod val="85000"/>
                  <a:lumOff val="15000"/>
                </a:schemeClr>
              </a:solidFill>
              <a:latin typeface="+mn-ea"/>
              <a:cs typeface="+mn-ea"/>
            </a:endParaRPr>
          </a:p>
        </p:txBody>
      </p:sp>
      <p:sp>
        <p:nvSpPr>
          <p:cNvPr id="6" name="矩形 5"/>
          <p:cNvSpPr/>
          <p:nvPr>
            <p:custDataLst>
              <p:tags r:id="rId6"/>
            </p:custDataLst>
          </p:nvPr>
        </p:nvSpPr>
        <p:spPr>
          <a:xfrm>
            <a:off x="1676018" y="1485005"/>
            <a:ext cx="4300220" cy="322555"/>
          </a:xfrm>
          <a:prstGeom prst="rect">
            <a:avLst/>
          </a:prstGeom>
          <a:noFill/>
        </p:spPr>
        <p:txBody>
          <a:bodyPr wrap="square" lIns="0" tIns="0" rIns="0" bIns="0" rtlCol="0" anchor="b">
            <a:noAutofit/>
          </a:bodyPr>
          <a:p>
            <a:pPr>
              <a:spcBef>
                <a:spcPct val="0"/>
              </a:spcBef>
              <a:spcAft>
                <a:spcPct val="0"/>
              </a:spcAft>
            </a:pPr>
            <a:r>
              <a:rPr lang="zh-CN" altLang="en-US" sz="2000" b="1">
                <a:solidFill>
                  <a:schemeClr val="tx1"/>
                </a:solidFill>
                <a:latin typeface="+mn-ea"/>
                <a:cs typeface="+mn-ea"/>
              </a:rPr>
              <a:t>建立质量管理体系</a:t>
            </a:r>
            <a:endParaRPr lang="zh-CN" altLang="en-US" sz="2000" b="1">
              <a:solidFill>
                <a:schemeClr val="tx1"/>
              </a:solidFill>
              <a:latin typeface="+mn-ea"/>
              <a:cs typeface="+mn-ea"/>
            </a:endParaRPr>
          </a:p>
        </p:txBody>
      </p:sp>
      <p:sp>
        <p:nvSpPr>
          <p:cNvPr id="10" name="椭圆 9"/>
          <p:cNvSpPr/>
          <p:nvPr>
            <p:custDataLst>
              <p:tags r:id="rId7"/>
            </p:custDataLst>
          </p:nvPr>
        </p:nvSpPr>
        <p:spPr>
          <a:xfrm>
            <a:off x="720343" y="1536440"/>
            <a:ext cx="667385" cy="667385"/>
          </a:xfrm>
          <a:prstGeom prst="ellipse">
            <a:avLst/>
          </a:prstGeom>
          <a:solidFill>
            <a:schemeClr val="accent1"/>
          </a:soli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lvl="0" indent="0" algn="ctr" fontAlgn="auto">
              <a:spcBef>
                <a:spcPct val="0"/>
              </a:spcBef>
              <a:spcAft>
                <a:spcPct val="0"/>
              </a:spcAft>
              <a:buClrTx/>
              <a:buSzTx/>
              <a:buFontTx/>
            </a:pPr>
            <a:r>
              <a:rPr lang="en-US" altLang="zh-CN" sz="2400" b="1">
                <a:latin typeface="+mn-ea"/>
                <a:cs typeface="+mn-ea"/>
                <a:sym typeface="+mn-ea"/>
              </a:rPr>
              <a:t>01</a:t>
            </a:r>
            <a:endParaRPr lang="en-US" altLang="zh-CN" sz="2400" b="1" dirty="0">
              <a:latin typeface="+mn-ea"/>
              <a:cs typeface="+mn-ea"/>
              <a:sym typeface="+mn-ea"/>
            </a:endParaRPr>
          </a:p>
        </p:txBody>
      </p:sp>
      <p:sp>
        <p:nvSpPr>
          <p:cNvPr id="11" name="矩形 10"/>
          <p:cNvSpPr/>
          <p:nvPr>
            <p:custDataLst>
              <p:tags r:id="rId8"/>
            </p:custDataLst>
          </p:nvPr>
        </p:nvSpPr>
        <p:spPr>
          <a:xfrm>
            <a:off x="1676653" y="3461125"/>
            <a:ext cx="4300220" cy="1039436"/>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a:solidFill>
                  <a:schemeClr val="tx1">
                    <a:lumMod val="85000"/>
                    <a:lumOff val="15000"/>
                  </a:schemeClr>
                </a:solidFill>
                <a:latin typeface="+mn-ea"/>
                <a:cs typeface="+mn-ea"/>
              </a:rPr>
              <a:t>根据企业的实际情况，制定符合企业需求的质量标准，确保产品质量符合标准要求。</a:t>
            </a:r>
            <a:endParaRPr lang="zh-CN" altLang="en-US" sz="1600">
              <a:solidFill>
                <a:schemeClr val="tx1">
                  <a:lumMod val="85000"/>
                  <a:lumOff val="15000"/>
                </a:schemeClr>
              </a:solidFill>
              <a:latin typeface="+mn-ea"/>
              <a:cs typeface="+mn-ea"/>
            </a:endParaRPr>
          </a:p>
        </p:txBody>
      </p:sp>
      <p:sp>
        <p:nvSpPr>
          <p:cNvPr id="13" name="矩形 12"/>
          <p:cNvSpPr/>
          <p:nvPr>
            <p:custDataLst>
              <p:tags r:id="rId9"/>
            </p:custDataLst>
          </p:nvPr>
        </p:nvSpPr>
        <p:spPr>
          <a:xfrm>
            <a:off x="1676653" y="3097270"/>
            <a:ext cx="4300220" cy="322555"/>
          </a:xfrm>
          <a:prstGeom prst="rect">
            <a:avLst/>
          </a:prstGeom>
          <a:noFill/>
        </p:spPr>
        <p:txBody>
          <a:bodyPr wrap="square" lIns="0" tIns="0" rIns="0" bIns="0" rtlCol="0" anchor="b">
            <a:noAutofit/>
          </a:bodyPr>
          <a:p>
            <a:pPr>
              <a:spcBef>
                <a:spcPct val="0"/>
              </a:spcBef>
              <a:spcAft>
                <a:spcPct val="0"/>
              </a:spcAft>
            </a:pPr>
            <a:r>
              <a:rPr lang="zh-CN" altLang="en-US" sz="2000" b="1">
                <a:solidFill>
                  <a:schemeClr val="tx1"/>
                </a:solidFill>
                <a:latin typeface="+mn-ea"/>
                <a:cs typeface="+mn-ea"/>
              </a:rPr>
              <a:t>制定质量标准</a:t>
            </a:r>
            <a:endParaRPr lang="zh-CN" altLang="en-US" sz="2000" b="1">
              <a:solidFill>
                <a:schemeClr val="tx1"/>
              </a:solidFill>
              <a:latin typeface="+mn-ea"/>
              <a:cs typeface="+mn-ea"/>
            </a:endParaRPr>
          </a:p>
        </p:txBody>
      </p:sp>
      <p:sp>
        <p:nvSpPr>
          <p:cNvPr id="18" name="椭圆 17"/>
          <p:cNvSpPr/>
          <p:nvPr>
            <p:custDataLst>
              <p:tags r:id="rId10"/>
            </p:custDataLst>
          </p:nvPr>
        </p:nvSpPr>
        <p:spPr>
          <a:xfrm>
            <a:off x="720343" y="3163945"/>
            <a:ext cx="667385" cy="667385"/>
          </a:xfrm>
          <a:prstGeom prst="ellipse">
            <a:avLst/>
          </a:prstGeom>
          <a:solidFill>
            <a:schemeClr val="accent1"/>
          </a:soli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lvl="0" indent="0" algn="ctr" fontAlgn="auto">
              <a:spcBef>
                <a:spcPct val="0"/>
              </a:spcBef>
              <a:spcAft>
                <a:spcPct val="0"/>
              </a:spcAft>
              <a:buClrTx/>
              <a:buSzTx/>
              <a:buFontTx/>
            </a:pPr>
            <a:r>
              <a:rPr lang="en-US" altLang="zh-CN" sz="2400" b="1">
                <a:latin typeface="+mn-ea"/>
                <a:cs typeface="+mn-ea"/>
                <a:sym typeface="+mn-ea"/>
              </a:rPr>
              <a:t>02</a:t>
            </a:r>
            <a:endParaRPr lang="en-US" altLang="zh-CN" sz="2400" b="1" dirty="0">
              <a:latin typeface="+mn-ea"/>
              <a:cs typeface="+mn-ea"/>
              <a:sym typeface="+mn-ea"/>
            </a:endParaRPr>
          </a:p>
        </p:txBody>
      </p:sp>
      <p:sp>
        <p:nvSpPr>
          <p:cNvPr id="19" name="矩形 18"/>
          <p:cNvSpPr/>
          <p:nvPr>
            <p:custDataLst>
              <p:tags r:id="rId11"/>
            </p:custDataLst>
          </p:nvPr>
        </p:nvSpPr>
        <p:spPr>
          <a:xfrm>
            <a:off x="1677288" y="5073390"/>
            <a:ext cx="4300220" cy="1039436"/>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a:solidFill>
                  <a:schemeClr val="tx1">
                    <a:lumMod val="85000"/>
                    <a:lumOff val="15000"/>
                  </a:schemeClr>
                </a:solidFill>
                <a:latin typeface="+mn-ea"/>
                <a:cs typeface="+mn-ea"/>
              </a:rPr>
              <a:t>定期组织员工进行质量培训，提高员工的质量意识和技能水平，确保产品质量符合标准要求。</a:t>
            </a:r>
            <a:endParaRPr lang="zh-CN" altLang="en-US" sz="1600">
              <a:solidFill>
                <a:schemeClr val="tx1">
                  <a:lumMod val="85000"/>
                  <a:lumOff val="15000"/>
                </a:schemeClr>
              </a:solidFill>
              <a:latin typeface="+mn-ea"/>
              <a:cs typeface="+mn-ea"/>
            </a:endParaRPr>
          </a:p>
        </p:txBody>
      </p:sp>
      <p:sp>
        <p:nvSpPr>
          <p:cNvPr id="20" name="矩形 19"/>
          <p:cNvSpPr/>
          <p:nvPr>
            <p:custDataLst>
              <p:tags r:id="rId12"/>
            </p:custDataLst>
          </p:nvPr>
        </p:nvSpPr>
        <p:spPr>
          <a:xfrm>
            <a:off x="1677288" y="4709535"/>
            <a:ext cx="4300220" cy="322555"/>
          </a:xfrm>
          <a:prstGeom prst="rect">
            <a:avLst/>
          </a:prstGeom>
          <a:noFill/>
        </p:spPr>
        <p:txBody>
          <a:bodyPr wrap="square" lIns="0" tIns="0" rIns="0" bIns="0" rtlCol="0" anchor="b">
            <a:noAutofit/>
          </a:bodyPr>
          <a:p>
            <a:pPr>
              <a:spcBef>
                <a:spcPct val="0"/>
              </a:spcBef>
              <a:spcAft>
                <a:spcPct val="0"/>
              </a:spcAft>
            </a:pPr>
            <a:r>
              <a:rPr lang="zh-CN" altLang="en-US" sz="2000" b="1">
                <a:solidFill>
                  <a:schemeClr val="tx1"/>
                </a:solidFill>
                <a:latin typeface="+mn-ea"/>
                <a:cs typeface="+mn-ea"/>
              </a:rPr>
              <a:t>加强质量培训</a:t>
            </a:r>
            <a:endParaRPr lang="zh-CN" altLang="en-US" sz="2000" b="1">
              <a:solidFill>
                <a:schemeClr val="tx1"/>
              </a:solidFill>
              <a:latin typeface="+mn-ea"/>
              <a:cs typeface="+mn-ea"/>
            </a:endParaRPr>
          </a:p>
        </p:txBody>
      </p:sp>
      <p:sp>
        <p:nvSpPr>
          <p:cNvPr id="21" name="椭圆 20"/>
          <p:cNvSpPr/>
          <p:nvPr>
            <p:custDataLst>
              <p:tags r:id="rId13"/>
            </p:custDataLst>
          </p:nvPr>
        </p:nvSpPr>
        <p:spPr>
          <a:xfrm>
            <a:off x="720343" y="4774305"/>
            <a:ext cx="667385" cy="667385"/>
          </a:xfrm>
          <a:prstGeom prst="ellipse">
            <a:avLst/>
          </a:prstGeom>
          <a:solidFill>
            <a:schemeClr val="accent1"/>
          </a:soli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lvl="0" indent="0" algn="ctr" fontAlgn="auto">
              <a:spcBef>
                <a:spcPct val="0"/>
              </a:spcBef>
              <a:spcAft>
                <a:spcPct val="0"/>
              </a:spcAft>
              <a:buClrTx/>
              <a:buSzTx/>
              <a:buFontTx/>
            </a:pPr>
            <a:r>
              <a:rPr lang="en-US" altLang="zh-CN" sz="2400" b="1">
                <a:latin typeface="+mn-ea"/>
                <a:cs typeface="+mn-ea"/>
                <a:sym typeface="+mn-ea"/>
              </a:rPr>
              <a:t>03</a:t>
            </a:r>
            <a:endParaRPr lang="en-US" altLang="zh-CN" sz="2400" b="1" dirty="0">
              <a:latin typeface="+mn-ea"/>
              <a:cs typeface="+mn-ea"/>
              <a:sym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235585" y="205740"/>
            <a:ext cx="5643245" cy="991870"/>
          </a:xfrm>
        </p:spPr>
        <p:txBody>
          <a:bodyPr lIns="0" tIns="0" rIns="0" bIns="0" anchor="t" anchorCtr="0"/>
          <a:lstStyle/>
          <a:p>
            <a:pPr algn="l"/>
            <a:r>
              <a:rPr lang="zh-CN" altLang="en-US" sz="2800" dirty="0"/>
              <a:t>质量文化的传承与创新</a:t>
            </a:r>
            <a:endParaRPr lang="zh-CN" altLang="en-US" sz="2800" dirty="0"/>
          </a:p>
        </p:txBody>
      </p:sp>
      <p:pic>
        <p:nvPicPr>
          <p:cNvPr id="8" name="图片 7" descr="/data/temp/f5e630dc-0043-11ef-83d7-5a4b0a0cacd2.jpg@base@tag=imgScale&amp;m=1&amp;w=515&amp;h=379&amp;q=95f5e630dc-0043-11ef-83d7-5a4b0a0cacd2"/>
          <p:cNvPicPr>
            <a:picLocks noChangeAspect="1"/>
          </p:cNvPicPr>
          <p:nvPr>
            <p:custDataLst>
              <p:tags r:id="rId2"/>
            </p:custDataLst>
          </p:nvPr>
        </p:nvPicPr>
        <p:blipFill rotWithShape="1">
          <a:blip r:embed="rId3"/>
          <a:srcRect r="9489"/>
          <a:stretch>
            <a:fillRect/>
          </a:stretch>
        </p:blipFill>
        <p:spPr>
          <a:xfrm>
            <a:off x="1808668" y="1305575"/>
            <a:ext cx="1856816" cy="1366456"/>
          </a:xfrm>
          <a:custGeom>
            <a:avLst/>
            <a:gdLst>
              <a:gd name="connsiteX0" fmla="*/ 0 w 1856936"/>
              <a:gd name="connsiteY0" fmla="*/ 0 h 1303264"/>
              <a:gd name="connsiteX1" fmla="*/ 1856936 w 1856936"/>
              <a:gd name="connsiteY1" fmla="*/ 0 h 1303264"/>
              <a:gd name="connsiteX2" fmla="*/ 1856936 w 1856936"/>
              <a:gd name="connsiteY2" fmla="*/ 1303264 h 1303264"/>
              <a:gd name="connsiteX3" fmla="*/ 0 w 1856936"/>
              <a:gd name="connsiteY3" fmla="*/ 1303264 h 1303264"/>
            </a:gdLst>
            <a:ahLst/>
            <a:cxnLst>
              <a:cxn ang="0">
                <a:pos x="connsiteX0" y="connsiteY0"/>
              </a:cxn>
              <a:cxn ang="0">
                <a:pos x="connsiteX1" y="connsiteY1"/>
              </a:cxn>
              <a:cxn ang="0">
                <a:pos x="connsiteX2" y="connsiteY2"/>
              </a:cxn>
              <a:cxn ang="0">
                <a:pos x="connsiteX3" y="connsiteY3"/>
              </a:cxn>
            </a:cxnLst>
            <a:rect l="l" t="t" r="r" b="b"/>
            <a:pathLst>
              <a:path w="1856936" h="1303264">
                <a:moveTo>
                  <a:pt x="0" y="0"/>
                </a:moveTo>
                <a:lnTo>
                  <a:pt x="1856936" y="0"/>
                </a:lnTo>
                <a:lnTo>
                  <a:pt x="1856936" y="1303264"/>
                </a:lnTo>
                <a:lnTo>
                  <a:pt x="0" y="1303264"/>
                </a:lnTo>
                <a:close/>
              </a:path>
            </a:pathLst>
          </a:custGeom>
          <a:ln w="3175" cap="flat" cmpd="sng" algn="ctr">
            <a:solidFill>
              <a:schemeClr val="tx1">
                <a:lumMod val="40000"/>
                <a:lumOff val="60000"/>
                <a:alpha val="20000"/>
              </a:schemeClr>
            </a:solidFill>
            <a:prstDash val="solid"/>
            <a:round/>
            <a:headEnd type="none" w="med" len="med"/>
            <a:tailEnd type="none" w="med" len="med"/>
          </a:ln>
        </p:spPr>
      </p:pic>
      <p:pic>
        <p:nvPicPr>
          <p:cNvPr id="2" name="图片 1" descr="/data/temp/f5e631e6-0043-11ef-83d7-5a4b0a0cacd2.jpg@base@tag=imgScale&amp;m=1&amp;w=515&amp;h=379&amp;q=95f5e631e6-0043-11ef-83d7-5a4b0a0cacd2"/>
          <p:cNvPicPr>
            <a:picLocks noChangeAspect="1"/>
          </p:cNvPicPr>
          <p:nvPr>
            <p:custDataLst>
              <p:tags r:id="rId4"/>
            </p:custDataLst>
          </p:nvPr>
        </p:nvPicPr>
        <p:blipFill>
          <a:blip r:embed="rId5"/>
          <a:srcRect t="13276" b="13276"/>
          <a:stretch>
            <a:fillRect/>
          </a:stretch>
        </p:blipFill>
        <p:spPr>
          <a:xfrm>
            <a:off x="1808668" y="2946945"/>
            <a:ext cx="1856816" cy="1366456"/>
          </a:xfrm>
          <a:custGeom>
            <a:avLst/>
            <a:gdLst>
              <a:gd name="connsiteX0" fmla="*/ 0 w 1856936"/>
              <a:gd name="connsiteY0" fmla="*/ 0 h 1303264"/>
              <a:gd name="connsiteX1" fmla="*/ 1856936 w 1856936"/>
              <a:gd name="connsiteY1" fmla="*/ 0 h 1303264"/>
              <a:gd name="connsiteX2" fmla="*/ 1856936 w 1856936"/>
              <a:gd name="connsiteY2" fmla="*/ 1303264 h 1303264"/>
              <a:gd name="connsiteX3" fmla="*/ 0 w 1856936"/>
              <a:gd name="connsiteY3" fmla="*/ 1303264 h 1303264"/>
            </a:gdLst>
            <a:ahLst/>
            <a:cxnLst>
              <a:cxn ang="0">
                <a:pos x="connsiteX0" y="connsiteY0"/>
              </a:cxn>
              <a:cxn ang="0">
                <a:pos x="connsiteX1" y="connsiteY1"/>
              </a:cxn>
              <a:cxn ang="0">
                <a:pos x="connsiteX2" y="connsiteY2"/>
              </a:cxn>
              <a:cxn ang="0">
                <a:pos x="connsiteX3" y="connsiteY3"/>
              </a:cxn>
            </a:cxnLst>
            <a:rect l="l" t="t" r="r" b="b"/>
            <a:pathLst>
              <a:path w="1856936" h="1303264">
                <a:moveTo>
                  <a:pt x="0" y="0"/>
                </a:moveTo>
                <a:lnTo>
                  <a:pt x="1856936" y="0"/>
                </a:lnTo>
                <a:lnTo>
                  <a:pt x="1856936" y="1303264"/>
                </a:lnTo>
                <a:lnTo>
                  <a:pt x="0" y="1303264"/>
                </a:lnTo>
                <a:close/>
              </a:path>
            </a:pathLst>
          </a:custGeom>
          <a:ln w="3175" cap="flat" cmpd="sng" algn="ctr">
            <a:solidFill>
              <a:schemeClr val="tx1">
                <a:lumMod val="40000"/>
                <a:lumOff val="60000"/>
                <a:alpha val="20000"/>
              </a:schemeClr>
            </a:solidFill>
            <a:prstDash val="solid"/>
            <a:round/>
            <a:headEnd type="none" w="med" len="med"/>
            <a:tailEnd type="none" w="med" len="med"/>
          </a:ln>
        </p:spPr>
      </p:pic>
      <p:pic>
        <p:nvPicPr>
          <p:cNvPr id="9" name="图片 8" descr="/data/temp/f5e63198-0043-11ef-83d7-5a4b0a0cacd2.jpg@base@tag=imgScale&amp;m=1&amp;w=515&amp;h=379&amp;q=95f5e63198-0043-11ef-83d7-5a4b0a0cacd2"/>
          <p:cNvPicPr>
            <a:picLocks noChangeAspect="1"/>
          </p:cNvPicPr>
          <p:nvPr>
            <p:custDataLst>
              <p:tags r:id="rId6"/>
            </p:custDataLst>
          </p:nvPr>
        </p:nvPicPr>
        <p:blipFill>
          <a:blip r:embed="rId7"/>
          <a:srcRect t="486" b="486"/>
          <a:stretch>
            <a:fillRect/>
          </a:stretch>
        </p:blipFill>
        <p:spPr>
          <a:xfrm>
            <a:off x="1808668" y="4588315"/>
            <a:ext cx="1856816" cy="1366456"/>
          </a:xfrm>
          <a:custGeom>
            <a:avLst/>
            <a:gdLst>
              <a:gd name="connsiteX0" fmla="*/ 0 w 1856936"/>
              <a:gd name="connsiteY0" fmla="*/ 0 h 1303264"/>
              <a:gd name="connsiteX1" fmla="*/ 1856936 w 1856936"/>
              <a:gd name="connsiteY1" fmla="*/ 0 h 1303264"/>
              <a:gd name="connsiteX2" fmla="*/ 1856936 w 1856936"/>
              <a:gd name="connsiteY2" fmla="*/ 1303264 h 1303264"/>
              <a:gd name="connsiteX3" fmla="*/ 0 w 1856936"/>
              <a:gd name="connsiteY3" fmla="*/ 1303264 h 1303264"/>
            </a:gdLst>
            <a:ahLst/>
            <a:cxnLst>
              <a:cxn ang="0">
                <a:pos x="connsiteX0" y="connsiteY0"/>
              </a:cxn>
              <a:cxn ang="0">
                <a:pos x="connsiteX1" y="connsiteY1"/>
              </a:cxn>
              <a:cxn ang="0">
                <a:pos x="connsiteX2" y="connsiteY2"/>
              </a:cxn>
              <a:cxn ang="0">
                <a:pos x="connsiteX3" y="connsiteY3"/>
              </a:cxn>
            </a:cxnLst>
            <a:rect l="l" t="t" r="r" b="b"/>
            <a:pathLst>
              <a:path w="1856936" h="1303264">
                <a:moveTo>
                  <a:pt x="0" y="0"/>
                </a:moveTo>
                <a:lnTo>
                  <a:pt x="1856936" y="0"/>
                </a:lnTo>
                <a:lnTo>
                  <a:pt x="1856936" y="1303264"/>
                </a:lnTo>
                <a:lnTo>
                  <a:pt x="0" y="1303264"/>
                </a:ln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3" name="矩形 2"/>
          <p:cNvSpPr/>
          <p:nvPr>
            <p:custDataLst>
              <p:tags r:id="rId8"/>
            </p:custDataLst>
          </p:nvPr>
        </p:nvSpPr>
        <p:spPr>
          <a:xfrm>
            <a:off x="4097020" y="1637665"/>
            <a:ext cx="5951220" cy="1033780"/>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a:ln>
                  <a:noFill/>
                  <a:prstDash val="sysDot"/>
                </a:ln>
                <a:solidFill>
                  <a:schemeClr val="tx1">
                    <a:lumMod val="85000"/>
                    <a:lumOff val="15000"/>
                  </a:schemeClr>
                </a:solidFill>
                <a:latin typeface="+mn-ea"/>
                <a:cs typeface="+mn-ea"/>
              </a:rPr>
              <a:t>通过培训、宣传等方式，将企业优秀的质量文化传承下去，形成良好的质量氛围。</a:t>
            </a:r>
            <a:endParaRPr lang="zh-CN" altLang="en-US">
              <a:ln>
                <a:noFill/>
                <a:prstDash val="sysDot"/>
              </a:ln>
              <a:solidFill>
                <a:schemeClr val="tx1">
                  <a:lumMod val="85000"/>
                  <a:lumOff val="15000"/>
                </a:schemeClr>
              </a:solidFill>
              <a:latin typeface="+mn-ea"/>
              <a:cs typeface="+mn-ea"/>
            </a:endParaRPr>
          </a:p>
        </p:txBody>
      </p:sp>
      <p:sp>
        <p:nvSpPr>
          <p:cNvPr id="4" name="矩形 3"/>
          <p:cNvSpPr/>
          <p:nvPr>
            <p:custDataLst>
              <p:tags r:id="rId9"/>
            </p:custDataLst>
          </p:nvPr>
        </p:nvSpPr>
        <p:spPr>
          <a:xfrm>
            <a:off x="4097073" y="1305575"/>
            <a:ext cx="4983581" cy="278655"/>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zh-CN" altLang="en-US" sz="2000" b="1">
                <a:solidFill>
                  <a:schemeClr val="accent1"/>
                </a:solidFill>
                <a:latin typeface="+mn-ea"/>
                <a:cs typeface="+mn-ea"/>
              </a:rPr>
              <a:t>传承优秀质量文化</a:t>
            </a:r>
            <a:endParaRPr lang="zh-CN" altLang="en-US" sz="2000" b="1">
              <a:solidFill>
                <a:schemeClr val="accent1"/>
              </a:solidFill>
              <a:latin typeface="+mn-ea"/>
              <a:cs typeface="+mn-ea"/>
            </a:endParaRPr>
          </a:p>
        </p:txBody>
      </p:sp>
      <p:sp>
        <p:nvSpPr>
          <p:cNvPr id="5" name="矩形 4"/>
          <p:cNvSpPr/>
          <p:nvPr>
            <p:custDataLst>
              <p:tags r:id="rId10"/>
            </p:custDataLst>
          </p:nvPr>
        </p:nvSpPr>
        <p:spPr>
          <a:xfrm>
            <a:off x="4097020" y="3279140"/>
            <a:ext cx="5951220" cy="1033780"/>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a:ln>
                  <a:noFill/>
                  <a:prstDash val="sysDot"/>
                </a:ln>
                <a:solidFill>
                  <a:schemeClr val="tx1">
                    <a:lumMod val="85000"/>
                    <a:lumOff val="15000"/>
                  </a:schemeClr>
                </a:solidFill>
                <a:latin typeface="+mn-ea"/>
                <a:cs typeface="+mn-ea"/>
              </a:rPr>
              <a:t>结合现代科技和管理理念，创新质量管理方法，提高企业的质量管理水平。</a:t>
            </a:r>
            <a:endParaRPr lang="zh-CN" altLang="en-US">
              <a:ln>
                <a:noFill/>
                <a:prstDash val="sysDot"/>
              </a:ln>
              <a:solidFill>
                <a:schemeClr val="tx1">
                  <a:lumMod val="85000"/>
                  <a:lumOff val="15000"/>
                </a:schemeClr>
              </a:solidFill>
              <a:latin typeface="+mn-ea"/>
              <a:cs typeface="+mn-ea"/>
            </a:endParaRPr>
          </a:p>
        </p:txBody>
      </p:sp>
      <p:sp>
        <p:nvSpPr>
          <p:cNvPr id="7" name="矩形 6"/>
          <p:cNvSpPr/>
          <p:nvPr>
            <p:custDataLst>
              <p:tags r:id="rId11"/>
            </p:custDataLst>
          </p:nvPr>
        </p:nvSpPr>
        <p:spPr>
          <a:xfrm>
            <a:off x="4097073" y="2946945"/>
            <a:ext cx="4983581" cy="278655"/>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zh-CN" altLang="en-US" sz="2000" b="1">
                <a:solidFill>
                  <a:schemeClr val="accent1"/>
                </a:solidFill>
                <a:latin typeface="+mn-ea"/>
                <a:cs typeface="+mn-ea"/>
              </a:rPr>
              <a:t>创新质量管理方法</a:t>
            </a:r>
            <a:endParaRPr lang="zh-CN" altLang="en-US" sz="2000" b="1">
              <a:solidFill>
                <a:schemeClr val="accent1"/>
              </a:solidFill>
              <a:latin typeface="+mn-ea"/>
              <a:cs typeface="+mn-ea"/>
            </a:endParaRPr>
          </a:p>
        </p:txBody>
      </p:sp>
      <p:sp>
        <p:nvSpPr>
          <p:cNvPr id="10" name="矩形 9"/>
          <p:cNvSpPr/>
          <p:nvPr>
            <p:custDataLst>
              <p:tags r:id="rId12"/>
            </p:custDataLst>
          </p:nvPr>
        </p:nvSpPr>
        <p:spPr>
          <a:xfrm>
            <a:off x="4097020" y="4920615"/>
            <a:ext cx="5951220" cy="1035050"/>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a:ln>
                  <a:noFill/>
                  <a:prstDash val="sysDot"/>
                </a:ln>
                <a:solidFill>
                  <a:schemeClr val="tx1">
                    <a:lumMod val="85000"/>
                    <a:lumOff val="15000"/>
                  </a:schemeClr>
                </a:solidFill>
                <a:latin typeface="+mn-ea"/>
                <a:cs typeface="+mn-ea"/>
              </a:rPr>
              <a:t>通过培训、选拔等方式，培养一批具有质量文化意识的人才，为企业的质量文化建设提供人才支持。</a:t>
            </a:r>
            <a:endParaRPr lang="zh-CN" altLang="en-US">
              <a:ln>
                <a:noFill/>
                <a:prstDash val="sysDot"/>
              </a:ln>
              <a:solidFill>
                <a:schemeClr val="tx1">
                  <a:lumMod val="85000"/>
                  <a:lumOff val="15000"/>
                </a:schemeClr>
              </a:solidFill>
              <a:latin typeface="+mn-ea"/>
              <a:cs typeface="+mn-ea"/>
            </a:endParaRPr>
          </a:p>
        </p:txBody>
      </p:sp>
      <p:sp>
        <p:nvSpPr>
          <p:cNvPr id="11" name="矩形 10"/>
          <p:cNvSpPr/>
          <p:nvPr>
            <p:custDataLst>
              <p:tags r:id="rId13"/>
            </p:custDataLst>
          </p:nvPr>
        </p:nvSpPr>
        <p:spPr>
          <a:xfrm>
            <a:off x="4097073" y="4588315"/>
            <a:ext cx="4983581" cy="278655"/>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zh-CN" altLang="en-US" sz="2000" b="1">
                <a:solidFill>
                  <a:schemeClr val="accent1"/>
                </a:solidFill>
                <a:latin typeface="+mn-ea"/>
                <a:cs typeface="+mn-ea"/>
              </a:rPr>
              <a:t>培养质量文化人才</a:t>
            </a:r>
            <a:endParaRPr lang="zh-CN" altLang="en-US" sz="2000" b="1">
              <a:solidFill>
                <a:schemeClr val="accent1"/>
              </a:solidFill>
              <a:latin typeface="+mn-ea"/>
              <a:cs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r>
              <a:rPr lang="zh-CN" altLang="en-US" dirty="0"/>
              <a:t>质量文化的实施方法</a:t>
            </a:r>
            <a:endParaRPr lang="zh-CN" altLang="en-US" dirty="0"/>
          </a:p>
        </p:txBody>
      </p:sp>
      <p:sp>
        <p:nvSpPr>
          <p:cNvPr id="6" name="节编号"/>
          <p:cNvSpPr>
            <a:spLocks noGrp="1"/>
          </p:cNvSpPr>
          <p:nvPr>
            <p:ph type="body" sz="quarter" idx="13"/>
            <p:custDataLst>
              <p:tags r:id="rId2"/>
            </p:custDataLst>
          </p:nvPr>
        </p:nvSpPr>
        <p:spPr>
          <a:xfrm>
            <a:off x="2339340" y="2422843"/>
            <a:ext cx="984250" cy="1231265"/>
          </a:xfrm>
        </p:spPr>
        <p:txBody>
          <a:bodyPr/>
          <a:lstStyle/>
          <a:p>
            <a:r>
              <a:rPr lang="en-US" altLang="zh-CN"/>
              <a:t>04</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a:xfrm>
            <a:off x="264835" y="-70530"/>
            <a:ext cx="10800000" cy="720000"/>
          </a:xfrm>
        </p:spPr>
        <p:txBody>
          <a:bodyPr/>
          <a:lstStyle/>
          <a:p>
            <a:pPr lvl="0"/>
            <a:r>
              <a:rPr lang="zh-CN" altLang="en-US" sz="2800"/>
              <a:t>领导层的引领与推动</a:t>
            </a:r>
            <a:endParaRPr lang="zh-CN" altLang="en-US" sz="2800"/>
          </a:p>
        </p:txBody>
      </p:sp>
      <p:pic>
        <p:nvPicPr>
          <p:cNvPr id="8" name="图片 7" descr="/data/temp/f5540275-0043-11ef-8d3a-321e6cf9c962.jpg@base@tag=imgScale&amp;m=1&amp;w=910&amp;h=1289&amp;q=95f5540275-0043-11ef-8d3a-321e6cf9c962"/>
          <p:cNvPicPr>
            <a:picLocks noChangeAspect="1"/>
          </p:cNvPicPr>
          <p:nvPr>
            <p:custDataLst>
              <p:tags r:id="rId2"/>
            </p:custDataLst>
          </p:nvPr>
        </p:nvPicPr>
        <p:blipFill>
          <a:blip r:embed="rId3"/>
          <a:srcRect l="19228" r="17418"/>
          <a:stretch>
            <a:fillRect/>
          </a:stretch>
        </p:blipFill>
        <p:spPr>
          <a:xfrm>
            <a:off x="8219004" y="1362905"/>
            <a:ext cx="3277671" cy="4644000"/>
          </a:xfrm>
          <a:prstGeom prst="round1Rect">
            <a:avLst>
              <a:gd name="adj" fmla="val 39814"/>
            </a:avLst>
          </a:prstGeom>
          <a:ln w="9525" cap="flat" cmpd="sng" algn="ctr">
            <a:solidFill>
              <a:schemeClr val="accent1">
                <a:lumMod val="100000"/>
                <a:alpha val="28000"/>
              </a:schemeClr>
            </a:solidFill>
            <a:prstDash val="solid"/>
            <a:round/>
            <a:headEnd type="none" w="med" len="med"/>
            <a:tailEnd type="none" w="med" len="med"/>
          </a:ln>
          <a:effectLst>
            <a:outerShdw blurRad="203200" dist="38100" dir="2700000" algn="tl" rotWithShape="0">
              <a:schemeClr val="accent1">
                <a:alpha val="60000"/>
              </a:schemeClr>
            </a:outerShdw>
          </a:effectLst>
        </p:spPr>
      </p:pic>
      <p:sp>
        <p:nvSpPr>
          <p:cNvPr id="9" name="圆角矩形 8"/>
          <p:cNvSpPr/>
          <p:nvPr>
            <p:custDataLst>
              <p:tags r:id="rId4"/>
            </p:custDataLst>
          </p:nvPr>
        </p:nvSpPr>
        <p:spPr>
          <a:xfrm>
            <a:off x="1001711" y="3014741"/>
            <a:ext cx="6726557" cy="1331927"/>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ym typeface="+mn-ea"/>
            </a:endParaRPr>
          </a:p>
        </p:txBody>
      </p:sp>
      <p:sp>
        <p:nvSpPr>
          <p:cNvPr id="10" name="圆角矩形 35"/>
          <p:cNvSpPr/>
          <p:nvPr>
            <p:custDataLst>
              <p:tags r:id="rId5"/>
            </p:custDataLst>
          </p:nvPr>
        </p:nvSpPr>
        <p:spPr>
          <a:xfrm>
            <a:off x="636586" y="3320176"/>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建立质量管理体系</a:t>
            </a:r>
            <a:endParaRPr lang="zh-CN" altLang="en-US" sz="2000" b="1">
              <a:solidFill>
                <a:schemeClr val="lt1">
                  <a:lumMod val="100000"/>
                </a:schemeClr>
              </a:solidFill>
              <a:latin typeface="+mn-ea"/>
              <a:cs typeface="+mn-ea"/>
              <a:sym typeface="+mn-ea"/>
            </a:endParaRPr>
          </a:p>
        </p:txBody>
      </p:sp>
      <p:sp>
        <p:nvSpPr>
          <p:cNvPr id="12" name="圆角矩形 11"/>
          <p:cNvSpPr/>
          <p:nvPr>
            <p:custDataLst>
              <p:tags r:id="rId6"/>
            </p:custDataLst>
          </p:nvPr>
        </p:nvSpPr>
        <p:spPr>
          <a:xfrm>
            <a:off x="1001711" y="1358661"/>
            <a:ext cx="6726557" cy="1331927"/>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ym typeface="+mn-ea"/>
            </a:endParaRPr>
          </a:p>
        </p:txBody>
      </p:sp>
      <p:sp>
        <p:nvSpPr>
          <p:cNvPr id="36" name="圆角矩形 35"/>
          <p:cNvSpPr/>
          <p:nvPr>
            <p:custDataLst>
              <p:tags r:id="rId7"/>
            </p:custDataLst>
          </p:nvPr>
        </p:nvSpPr>
        <p:spPr>
          <a:xfrm>
            <a:off x="636586" y="1664731"/>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制定质量文化战略</a:t>
            </a:r>
            <a:endParaRPr lang="zh-CN" altLang="en-US" sz="2000" b="1">
              <a:solidFill>
                <a:schemeClr val="lt1">
                  <a:lumMod val="100000"/>
                </a:schemeClr>
              </a:solidFill>
              <a:latin typeface="+mn-ea"/>
              <a:cs typeface="+mn-ea"/>
              <a:sym typeface="+mn-ea"/>
            </a:endParaRPr>
          </a:p>
        </p:txBody>
      </p:sp>
      <p:sp>
        <p:nvSpPr>
          <p:cNvPr id="13" name="矩形 12"/>
          <p:cNvSpPr/>
          <p:nvPr>
            <p:custDataLst>
              <p:tags r:id="rId8"/>
            </p:custDataLst>
          </p:nvPr>
        </p:nvSpPr>
        <p:spPr>
          <a:xfrm>
            <a:off x="2970212" y="1425336"/>
            <a:ext cx="4512039" cy="1198735"/>
          </a:xfrm>
          <a:prstGeom prst="rect">
            <a:avLst/>
          </a:prstGeom>
          <a:noFill/>
        </p:spPr>
        <p:txBody>
          <a:bodyPr wrap="square" lIns="0" tIns="0" rIns="0" bIns="0" rtlCol="0" anchor="ctr" anchorCtr="0">
            <a:noAutofit/>
          </a:bodyPr>
          <a:p>
            <a:pPr algn="just">
              <a:lnSpc>
                <a:spcPct val="150000"/>
              </a:lnSpc>
              <a:spcBef>
                <a:spcPct val="0"/>
              </a:spcBef>
              <a:spcAft>
                <a:spcPct val="0"/>
              </a:spcAft>
            </a:pPr>
            <a:r>
              <a:rPr lang="zh-CN" altLang="en-US" sz="1600">
                <a:solidFill>
                  <a:schemeClr val="tx1">
                    <a:lumMod val="85000"/>
                    <a:lumOff val="15000"/>
                  </a:schemeClr>
                </a:solidFill>
                <a:latin typeface="+mn-ea"/>
                <a:cs typeface="+mn-ea"/>
              </a:rPr>
              <a:t>领导层需要制定明确的质量文化战略，并将其融入企业的整体战略中。</a:t>
            </a:r>
            <a:endParaRPr lang="zh-CN" altLang="en-US" sz="1600">
              <a:solidFill>
                <a:schemeClr val="tx1">
                  <a:lumMod val="85000"/>
                  <a:lumOff val="15000"/>
                </a:schemeClr>
              </a:solidFill>
              <a:latin typeface="+mn-ea"/>
              <a:cs typeface="+mn-ea"/>
            </a:endParaRPr>
          </a:p>
        </p:txBody>
      </p:sp>
      <p:sp>
        <p:nvSpPr>
          <p:cNvPr id="14" name="矩形 13"/>
          <p:cNvSpPr/>
          <p:nvPr>
            <p:custDataLst>
              <p:tags r:id="rId9"/>
            </p:custDataLst>
          </p:nvPr>
        </p:nvSpPr>
        <p:spPr>
          <a:xfrm>
            <a:off x="2970212" y="3014106"/>
            <a:ext cx="4512039" cy="1332948"/>
          </a:xfrm>
          <a:prstGeom prst="rect">
            <a:avLst/>
          </a:prstGeom>
          <a:noFill/>
        </p:spPr>
        <p:txBody>
          <a:bodyPr wrap="square" lIns="0" tIns="0" rIns="0" bIns="0" rtlCol="0" anchor="ctr" anchorCtr="0">
            <a:noAutofit/>
          </a:bodyPr>
          <a:p>
            <a:pPr algn="just" fontAlgn="b">
              <a:lnSpc>
                <a:spcPct val="150000"/>
              </a:lnSpc>
              <a:spcBef>
                <a:spcPct val="0"/>
              </a:spcBef>
              <a:spcAft>
                <a:spcPct val="0"/>
              </a:spcAft>
            </a:pPr>
            <a:r>
              <a:rPr lang="zh-CN" altLang="en-US" sz="1600">
                <a:solidFill>
                  <a:schemeClr val="tx1">
                    <a:lumMod val="85000"/>
                    <a:lumOff val="15000"/>
                  </a:schemeClr>
                </a:solidFill>
                <a:latin typeface="+mn-ea"/>
                <a:cs typeface="+mn-ea"/>
              </a:rPr>
              <a:t>领导层需要建立完善的质量管理体系，确保质量文化的实施有章可循。</a:t>
            </a:r>
            <a:endParaRPr lang="zh-CN" altLang="en-US" sz="1600">
              <a:solidFill>
                <a:schemeClr val="tx1">
                  <a:lumMod val="85000"/>
                  <a:lumOff val="15000"/>
                </a:schemeClr>
              </a:solidFill>
              <a:latin typeface="+mn-ea"/>
              <a:cs typeface="+mn-ea"/>
            </a:endParaRPr>
          </a:p>
        </p:txBody>
      </p:sp>
      <p:sp>
        <p:nvSpPr>
          <p:cNvPr id="16" name="圆角矩形 15"/>
          <p:cNvSpPr/>
          <p:nvPr>
            <p:custDataLst>
              <p:tags r:id="rId10"/>
            </p:custDataLst>
          </p:nvPr>
        </p:nvSpPr>
        <p:spPr>
          <a:xfrm>
            <a:off x="1001711" y="4670187"/>
            <a:ext cx="6726557" cy="1331927"/>
          </a:xfrm>
          <a:prstGeom prst="roundRect">
            <a:avLst>
              <a:gd name="adj" fmla="val 15256"/>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ym typeface="+mn-ea"/>
            </a:endParaRPr>
          </a:p>
        </p:txBody>
      </p:sp>
      <p:sp>
        <p:nvSpPr>
          <p:cNvPr id="18" name="圆角矩形 35"/>
          <p:cNvSpPr/>
          <p:nvPr>
            <p:custDataLst>
              <p:tags r:id="rId11"/>
            </p:custDataLst>
          </p:nvPr>
        </p:nvSpPr>
        <p:spPr>
          <a:xfrm>
            <a:off x="636586" y="4976257"/>
            <a:ext cx="2088000" cy="72000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以身作则</a:t>
            </a:r>
            <a:endParaRPr lang="zh-CN" altLang="en-US" sz="2000" b="1">
              <a:solidFill>
                <a:schemeClr val="lt1">
                  <a:lumMod val="100000"/>
                </a:schemeClr>
              </a:solidFill>
              <a:latin typeface="+mn-ea"/>
              <a:cs typeface="+mn-ea"/>
              <a:sym typeface="+mn-ea"/>
            </a:endParaRPr>
          </a:p>
        </p:txBody>
      </p:sp>
      <p:sp>
        <p:nvSpPr>
          <p:cNvPr id="19" name="矩形 18"/>
          <p:cNvSpPr/>
          <p:nvPr>
            <p:custDataLst>
              <p:tags r:id="rId12"/>
            </p:custDataLst>
          </p:nvPr>
        </p:nvSpPr>
        <p:spPr>
          <a:xfrm>
            <a:off x="2970212" y="4669552"/>
            <a:ext cx="4512039" cy="1332948"/>
          </a:xfrm>
          <a:prstGeom prst="rect">
            <a:avLst/>
          </a:prstGeom>
          <a:noFill/>
        </p:spPr>
        <p:txBody>
          <a:bodyPr wrap="square" lIns="0" tIns="0" rIns="0" bIns="0" rtlCol="0" anchor="ctr" anchorCtr="0">
            <a:noAutofit/>
          </a:bodyPr>
          <a:p>
            <a:pPr algn="just" fontAlgn="b">
              <a:lnSpc>
                <a:spcPct val="150000"/>
              </a:lnSpc>
              <a:spcBef>
                <a:spcPct val="0"/>
              </a:spcBef>
              <a:spcAft>
                <a:spcPct val="0"/>
              </a:spcAft>
            </a:pPr>
            <a:r>
              <a:rPr lang="zh-CN" altLang="en-US" sz="1600">
                <a:solidFill>
                  <a:schemeClr val="tx1">
                    <a:lumMod val="85000"/>
                    <a:lumOff val="15000"/>
                  </a:schemeClr>
                </a:solidFill>
                <a:latin typeface="+mn-ea"/>
                <a:cs typeface="+mn-ea"/>
              </a:rPr>
              <a:t>领导层需要以身作则，积极参与质量文化的建设，树立良好的榜样。</a:t>
            </a:r>
            <a:endParaRPr lang="zh-CN" altLang="en-US" sz="1600">
              <a:solidFill>
                <a:schemeClr val="tx1">
                  <a:lumMod val="85000"/>
                  <a:lumOff val="15000"/>
                </a:schemeClr>
              </a:solidFill>
              <a:latin typeface="+mn-ea"/>
              <a:cs typeface="+mn-ea"/>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title"/>
            <p:custDataLst>
              <p:tags r:id="rId1"/>
            </p:custDataLst>
          </p:nvPr>
        </p:nvSpPr>
        <p:spPr>
          <a:xfrm>
            <a:off x="342305" y="-57195"/>
            <a:ext cx="10800000" cy="720000"/>
          </a:xfrm>
        </p:spPr>
        <p:txBody>
          <a:bodyPr/>
          <a:lstStyle/>
          <a:p>
            <a:r>
              <a:rPr lang="zh-CN" altLang="en-US" sz="2800" dirty="0"/>
              <a:t>员工参与与自主管理</a:t>
            </a:r>
            <a:endParaRPr lang="zh-CN" altLang="en-US" sz="2800" dirty="0"/>
          </a:p>
        </p:txBody>
      </p:sp>
      <p:sp>
        <p:nvSpPr>
          <p:cNvPr id="2" name="矩形 1"/>
          <p:cNvSpPr/>
          <p:nvPr>
            <p:custDataLst>
              <p:tags r:id="rId2"/>
            </p:custDataLst>
          </p:nvPr>
        </p:nvSpPr>
        <p:spPr>
          <a:xfrm>
            <a:off x="2086610" y="4270375"/>
            <a:ext cx="2321560" cy="482600"/>
          </a:xfrm>
          <a:prstGeom prst="rect">
            <a:avLst/>
          </a:prstGeom>
          <a:noFill/>
        </p:spPr>
        <p:txBody>
          <a:bodyPr wrap="square" lIns="0" tIns="0" rIns="0" bIns="0" rtlCol="0" anchor="ctr">
            <a:noAutofit/>
          </a:bodyPr>
          <a:p>
            <a:pPr algn="ctr">
              <a:spcBef>
                <a:spcPct val="0"/>
              </a:spcBef>
              <a:spcAft>
                <a:spcPct val="0"/>
              </a:spcAft>
            </a:pPr>
            <a:r>
              <a:rPr lang="zh-CN" altLang="en-US" sz="2000" b="1">
                <a:solidFill>
                  <a:schemeClr val="accent1"/>
                </a:solidFill>
                <a:latin typeface="+mn-ea"/>
                <a:cs typeface="+mn-ea"/>
              </a:rPr>
              <a:t>员工培训</a:t>
            </a:r>
            <a:endParaRPr lang="zh-CN" altLang="en-US" sz="2000" b="1">
              <a:solidFill>
                <a:schemeClr val="accent1"/>
              </a:solidFill>
              <a:latin typeface="+mn-ea"/>
              <a:cs typeface="+mn-ea"/>
            </a:endParaRPr>
          </a:p>
        </p:txBody>
      </p:sp>
      <p:sp>
        <p:nvSpPr>
          <p:cNvPr id="3" name="矩形 2"/>
          <p:cNvSpPr/>
          <p:nvPr>
            <p:custDataLst>
              <p:tags r:id="rId3"/>
            </p:custDataLst>
          </p:nvPr>
        </p:nvSpPr>
        <p:spPr>
          <a:xfrm>
            <a:off x="2086610" y="4777105"/>
            <a:ext cx="2321560" cy="1562735"/>
          </a:xfrm>
          <a:prstGeom prst="rect">
            <a:avLst/>
          </a:prstGeom>
          <a:noFill/>
        </p:spPr>
        <p:txBody>
          <a:bodyPr wrap="square" lIns="0" tIns="0" rIns="0" bIns="0" rtlCol="0" anchor="t" anchorCtr="0">
            <a:noAutofit/>
          </a:bodyPr>
          <a:p>
            <a:pPr algn="ctr">
              <a:lnSpc>
                <a:spcPct val="140000"/>
              </a:lnSpc>
              <a:spcBef>
                <a:spcPct val="0"/>
              </a:spcBef>
              <a:spcAft>
                <a:spcPct val="0"/>
              </a:spcAft>
            </a:pPr>
            <a:r>
              <a:rPr lang="zh-CN" altLang="en-US" sz="1600" dirty="0">
                <a:ln>
                  <a:noFill/>
                  <a:prstDash val="sysDot"/>
                </a:ln>
                <a:solidFill>
                  <a:schemeClr val="tx1">
                    <a:lumMod val="85000"/>
                    <a:lumOff val="15000"/>
                  </a:schemeClr>
                </a:solidFill>
                <a:latin typeface="+mn-ea"/>
                <a:cs typeface="+mn-ea"/>
              </a:rPr>
              <a:t>定期组织员工进行质量文化培训，提高员工的质量意识和技能水平。</a:t>
            </a:r>
            <a:endParaRPr lang="zh-CN" altLang="en-US" sz="1600" dirty="0">
              <a:ln>
                <a:noFill/>
                <a:prstDash val="sysDot"/>
              </a:ln>
              <a:solidFill>
                <a:schemeClr val="tx1">
                  <a:lumMod val="85000"/>
                  <a:lumOff val="15000"/>
                </a:schemeClr>
              </a:solidFill>
              <a:latin typeface="+mn-ea"/>
              <a:cs typeface="+mn-ea"/>
            </a:endParaRPr>
          </a:p>
        </p:txBody>
      </p:sp>
      <p:pic>
        <p:nvPicPr>
          <p:cNvPr id="16" name="https://photo-static-api.fotomore.com/creative/vcg/400/new/VCG211406629223.jpg" descr="/data/temp/f5b32534-0043-11ef-87e6-0e85c4b74299.jpg@base@tag=imgScale&amp;m=1&amp;w=485&amp;h=753&amp;q=95f5b32534-0043-11ef-87e6-0e85c4b74299"/>
          <p:cNvPicPr>
            <a:picLocks noChangeAspect="1"/>
          </p:cNvPicPr>
          <p:nvPr>
            <p:custDataLst>
              <p:tags r:id="rId4"/>
            </p:custDataLst>
          </p:nvPr>
        </p:nvPicPr>
        <p:blipFill>
          <a:blip r:embed="rId5"/>
          <a:srcRect l="17816" r="17816"/>
          <a:stretch>
            <a:fillRect/>
          </a:stretch>
        </p:blipFill>
        <p:spPr>
          <a:xfrm>
            <a:off x="2363285" y="1414101"/>
            <a:ext cx="1747525" cy="2714914"/>
          </a:xfrm>
          <a:prstGeom prst="roundRect">
            <a:avLst>
              <a:gd name="adj" fmla="val 50000"/>
            </a:avLst>
          </a:prstGeom>
          <a:ln>
            <a:solidFill>
              <a:schemeClr val="tx1">
                <a:lumMod val="40000"/>
                <a:lumOff val="60000"/>
                <a:alpha val="20000"/>
              </a:schemeClr>
            </a:solidFill>
          </a:ln>
        </p:spPr>
      </p:pic>
      <p:sp>
        <p:nvSpPr>
          <p:cNvPr id="17" name="椭圆 16"/>
          <p:cNvSpPr/>
          <p:nvPr>
            <p:custDataLst>
              <p:tags r:id="rId6"/>
            </p:custDataLst>
          </p:nvPr>
        </p:nvSpPr>
        <p:spPr>
          <a:xfrm>
            <a:off x="2051374" y="2126861"/>
            <a:ext cx="627656" cy="627656"/>
          </a:xfrm>
          <a:prstGeom prst="ellipse">
            <a:avLst/>
          </a:prstGeom>
          <a:solidFill>
            <a:srgbClr val="FFFFFF"/>
          </a:solidFill>
          <a:ln>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600" b="1">
                <a:solidFill>
                  <a:schemeClr val="accent1"/>
                </a:solidFill>
                <a:latin typeface="+mn-ea"/>
                <a:cs typeface="+mn-ea"/>
                <a:sym typeface="+mn-ea"/>
              </a:rPr>
              <a:t>01</a:t>
            </a:r>
            <a:endParaRPr lang="zh-CN" altLang="en-US" sz="1600" b="1" dirty="0">
              <a:solidFill>
                <a:schemeClr val="accent1"/>
              </a:solidFill>
              <a:latin typeface="+mn-ea"/>
              <a:cs typeface="+mn-ea"/>
              <a:sym typeface="+mn-ea"/>
            </a:endParaRPr>
          </a:p>
        </p:txBody>
      </p:sp>
      <p:pic>
        <p:nvPicPr>
          <p:cNvPr id="18" name="https://photo-static-api.fotomore.com/creative/vcg/veer/612/veer-136956124.jpg" descr="/data/temp/f5b32663-0043-11ef-87e6-0e85c4b74299.jpg@base@tag=imgScale&amp;m=1&amp;w=485&amp;h=753&amp;q=95f5b32663-0043-11ef-87e6-0e85c4b74299"/>
          <p:cNvPicPr>
            <a:picLocks noChangeAspect="1"/>
          </p:cNvPicPr>
          <p:nvPr>
            <p:custDataLst>
              <p:tags r:id="rId7"/>
            </p:custDataLst>
          </p:nvPr>
        </p:nvPicPr>
        <p:blipFill>
          <a:blip r:embed="rId8"/>
          <a:srcRect l="2414" r="14373"/>
          <a:stretch>
            <a:fillRect/>
          </a:stretch>
        </p:blipFill>
        <p:spPr>
          <a:xfrm>
            <a:off x="5266416" y="1414101"/>
            <a:ext cx="1747525" cy="2714915"/>
          </a:xfrm>
          <a:prstGeom prst="roundRect">
            <a:avLst>
              <a:gd name="adj" fmla="val 50000"/>
            </a:avLst>
          </a:prstGeom>
          <a:ln>
            <a:solidFill>
              <a:schemeClr val="tx1">
                <a:lumMod val="40000"/>
                <a:lumOff val="60000"/>
                <a:alpha val="20000"/>
              </a:schemeClr>
            </a:solidFill>
          </a:ln>
        </p:spPr>
      </p:pic>
      <p:sp>
        <p:nvSpPr>
          <p:cNvPr id="19" name="椭圆 18"/>
          <p:cNvSpPr/>
          <p:nvPr>
            <p:custDataLst>
              <p:tags r:id="rId9"/>
            </p:custDataLst>
          </p:nvPr>
        </p:nvSpPr>
        <p:spPr>
          <a:xfrm>
            <a:off x="4953234" y="2126861"/>
            <a:ext cx="627656" cy="627656"/>
          </a:xfrm>
          <a:prstGeom prst="ellipse">
            <a:avLst/>
          </a:prstGeom>
          <a:solidFill>
            <a:srgbClr val="FFFFFF"/>
          </a:solidFill>
          <a:ln>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600" b="1">
                <a:solidFill>
                  <a:schemeClr val="accent1"/>
                </a:solidFill>
                <a:latin typeface="+mn-ea"/>
                <a:cs typeface="+mn-ea"/>
                <a:sym typeface="+mn-ea"/>
              </a:rPr>
              <a:t>02</a:t>
            </a:r>
            <a:endParaRPr lang="zh-CN" altLang="en-US" sz="1600" b="1" dirty="0">
              <a:solidFill>
                <a:schemeClr val="accent1"/>
              </a:solidFill>
              <a:latin typeface="+mn-ea"/>
              <a:cs typeface="+mn-ea"/>
              <a:sym typeface="+mn-ea"/>
            </a:endParaRPr>
          </a:p>
        </p:txBody>
      </p:sp>
      <p:sp>
        <p:nvSpPr>
          <p:cNvPr id="20" name="矩形 19"/>
          <p:cNvSpPr/>
          <p:nvPr>
            <p:custDataLst>
              <p:tags r:id="rId10"/>
            </p:custDataLst>
          </p:nvPr>
        </p:nvSpPr>
        <p:spPr>
          <a:xfrm>
            <a:off x="4996815" y="4266565"/>
            <a:ext cx="2321560" cy="482600"/>
          </a:xfrm>
          <a:prstGeom prst="rect">
            <a:avLst/>
          </a:prstGeom>
          <a:noFill/>
        </p:spPr>
        <p:txBody>
          <a:bodyPr wrap="square" lIns="0" tIns="0" rIns="0" bIns="0" rtlCol="0" anchor="ctr">
            <a:noAutofit/>
          </a:bodyPr>
          <a:p>
            <a:pPr algn="ctr">
              <a:spcBef>
                <a:spcPct val="0"/>
              </a:spcBef>
              <a:spcAft>
                <a:spcPct val="0"/>
              </a:spcAft>
            </a:pPr>
            <a:r>
              <a:rPr lang="zh-CN" altLang="en-US" sz="2000" b="1">
                <a:solidFill>
                  <a:schemeClr val="accent1"/>
                </a:solidFill>
                <a:latin typeface="+mn-ea"/>
                <a:cs typeface="+mn-ea"/>
              </a:rPr>
              <a:t>自主管理</a:t>
            </a:r>
            <a:endParaRPr lang="zh-CN" altLang="en-US" sz="2000" b="1">
              <a:solidFill>
                <a:schemeClr val="accent1"/>
              </a:solidFill>
              <a:latin typeface="+mn-ea"/>
              <a:cs typeface="+mn-ea"/>
            </a:endParaRPr>
          </a:p>
        </p:txBody>
      </p:sp>
      <p:sp>
        <p:nvSpPr>
          <p:cNvPr id="21" name="矩形 20"/>
          <p:cNvSpPr/>
          <p:nvPr>
            <p:custDataLst>
              <p:tags r:id="rId11"/>
            </p:custDataLst>
          </p:nvPr>
        </p:nvSpPr>
        <p:spPr>
          <a:xfrm>
            <a:off x="4996815" y="4773295"/>
            <a:ext cx="2321560" cy="1562735"/>
          </a:xfrm>
          <a:prstGeom prst="rect">
            <a:avLst/>
          </a:prstGeom>
          <a:noFill/>
        </p:spPr>
        <p:txBody>
          <a:bodyPr wrap="square" lIns="0" tIns="0" rIns="0" bIns="0" rtlCol="0" anchor="t" anchorCtr="0">
            <a:noAutofit/>
          </a:bodyPr>
          <a:p>
            <a:pPr algn="ctr">
              <a:lnSpc>
                <a:spcPct val="140000"/>
              </a:lnSpc>
              <a:spcBef>
                <a:spcPct val="0"/>
              </a:spcBef>
              <a:spcAft>
                <a:spcPct val="0"/>
              </a:spcAft>
            </a:pPr>
            <a:r>
              <a:rPr lang="zh-CN" altLang="en-US" sz="1600" dirty="0">
                <a:ln>
                  <a:noFill/>
                  <a:prstDash val="sysDot"/>
                </a:ln>
                <a:solidFill>
                  <a:schemeClr val="tx1">
                    <a:lumMod val="85000"/>
                    <a:lumOff val="15000"/>
                  </a:schemeClr>
                </a:solidFill>
                <a:latin typeface="+mn-ea"/>
                <a:cs typeface="+mn-ea"/>
              </a:rPr>
              <a:t>鼓励员工在工作中主动发现问题、解决问题，提高自主管理能力。</a:t>
            </a:r>
            <a:endParaRPr lang="zh-CN" altLang="en-US" sz="1600" dirty="0">
              <a:ln>
                <a:noFill/>
                <a:prstDash val="sysDot"/>
              </a:ln>
              <a:solidFill>
                <a:schemeClr val="tx1">
                  <a:lumMod val="85000"/>
                  <a:lumOff val="15000"/>
                </a:schemeClr>
              </a:solidFill>
              <a:latin typeface="+mn-ea"/>
              <a:cs typeface="+mn-ea"/>
            </a:endParaRPr>
          </a:p>
        </p:txBody>
      </p:sp>
      <p:pic>
        <p:nvPicPr>
          <p:cNvPr id="27" name="https://photo-static-api.fotomore.com/creative/vcg/veer/612/veer-141328058.jpg" descr="/data/temp/f5b32af7-0043-11ef-87e6-0e85c4b74299.jpg@base@tag=imgScale&amp;m=1&amp;w=485&amp;h=753&amp;q=95f5b32af7-0043-11ef-87e6-0e85c4b74299"/>
          <p:cNvPicPr>
            <a:picLocks noChangeAspect="1"/>
          </p:cNvPicPr>
          <p:nvPr>
            <p:custDataLst>
              <p:tags r:id="rId12"/>
            </p:custDataLst>
          </p:nvPr>
        </p:nvPicPr>
        <p:blipFill>
          <a:blip r:embed="rId13"/>
          <a:srcRect l="17816" r="17816"/>
          <a:stretch>
            <a:fillRect/>
          </a:stretch>
        </p:blipFill>
        <p:spPr>
          <a:xfrm>
            <a:off x="8169547" y="1417913"/>
            <a:ext cx="1747525" cy="2714915"/>
          </a:xfrm>
          <a:prstGeom prst="roundRect">
            <a:avLst>
              <a:gd name="adj" fmla="val 50000"/>
            </a:avLst>
          </a:prstGeom>
          <a:ln>
            <a:solidFill>
              <a:schemeClr val="tx1">
                <a:lumMod val="40000"/>
                <a:lumOff val="60000"/>
                <a:alpha val="20000"/>
              </a:schemeClr>
            </a:solidFill>
          </a:ln>
        </p:spPr>
      </p:pic>
      <p:sp>
        <p:nvSpPr>
          <p:cNvPr id="28" name="椭圆 27"/>
          <p:cNvSpPr/>
          <p:nvPr>
            <p:custDataLst>
              <p:tags r:id="rId14"/>
            </p:custDataLst>
          </p:nvPr>
        </p:nvSpPr>
        <p:spPr>
          <a:xfrm>
            <a:off x="7848741" y="2117332"/>
            <a:ext cx="627656" cy="627656"/>
          </a:xfrm>
          <a:prstGeom prst="ellipse">
            <a:avLst/>
          </a:prstGeom>
          <a:solidFill>
            <a:srgbClr val="FFFFFF"/>
          </a:solidFill>
          <a:ln>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1600" b="1">
                <a:solidFill>
                  <a:schemeClr val="accent1"/>
                </a:solidFill>
                <a:latin typeface="+mn-ea"/>
                <a:cs typeface="+mn-ea"/>
                <a:sym typeface="+mn-ea"/>
              </a:rPr>
              <a:t>03</a:t>
            </a:r>
            <a:endParaRPr lang="zh-CN" altLang="en-US" sz="1600" b="1" dirty="0">
              <a:solidFill>
                <a:schemeClr val="accent1"/>
              </a:solidFill>
              <a:latin typeface="+mn-ea"/>
              <a:cs typeface="+mn-ea"/>
              <a:sym typeface="+mn-ea"/>
            </a:endParaRPr>
          </a:p>
        </p:txBody>
      </p:sp>
      <p:sp>
        <p:nvSpPr>
          <p:cNvPr id="29" name="矩形 28"/>
          <p:cNvSpPr/>
          <p:nvPr>
            <p:custDataLst>
              <p:tags r:id="rId15"/>
            </p:custDataLst>
          </p:nvPr>
        </p:nvSpPr>
        <p:spPr>
          <a:xfrm>
            <a:off x="7907020" y="4266565"/>
            <a:ext cx="2321560" cy="482600"/>
          </a:xfrm>
          <a:prstGeom prst="rect">
            <a:avLst/>
          </a:prstGeom>
          <a:noFill/>
        </p:spPr>
        <p:txBody>
          <a:bodyPr wrap="square" lIns="0" tIns="0" rIns="0" bIns="0" rtlCol="0" anchor="ctr">
            <a:noAutofit/>
          </a:bodyPr>
          <a:p>
            <a:pPr algn="ctr">
              <a:spcBef>
                <a:spcPct val="0"/>
              </a:spcBef>
              <a:spcAft>
                <a:spcPct val="0"/>
              </a:spcAft>
            </a:pPr>
            <a:r>
              <a:rPr lang="zh-CN" altLang="en-US" sz="2000" b="1">
                <a:solidFill>
                  <a:schemeClr val="accent1"/>
                </a:solidFill>
                <a:latin typeface="+mn-ea"/>
                <a:cs typeface="+mn-ea"/>
              </a:rPr>
              <a:t>激励机制</a:t>
            </a:r>
            <a:endParaRPr lang="zh-CN" altLang="en-US" sz="2000" b="1">
              <a:solidFill>
                <a:schemeClr val="accent1"/>
              </a:solidFill>
              <a:latin typeface="+mn-ea"/>
              <a:cs typeface="+mn-ea"/>
            </a:endParaRPr>
          </a:p>
        </p:txBody>
      </p:sp>
      <p:sp>
        <p:nvSpPr>
          <p:cNvPr id="30" name="矩形 29"/>
          <p:cNvSpPr/>
          <p:nvPr>
            <p:custDataLst>
              <p:tags r:id="rId16"/>
            </p:custDataLst>
          </p:nvPr>
        </p:nvSpPr>
        <p:spPr>
          <a:xfrm>
            <a:off x="7907020" y="4773295"/>
            <a:ext cx="2321560" cy="1562735"/>
          </a:xfrm>
          <a:prstGeom prst="rect">
            <a:avLst/>
          </a:prstGeom>
          <a:noFill/>
        </p:spPr>
        <p:txBody>
          <a:bodyPr wrap="square" lIns="0" tIns="0" rIns="0" bIns="0" rtlCol="0" anchor="t" anchorCtr="0">
            <a:noAutofit/>
          </a:bodyPr>
          <a:p>
            <a:pPr algn="ctr">
              <a:lnSpc>
                <a:spcPct val="140000"/>
              </a:lnSpc>
              <a:spcBef>
                <a:spcPct val="0"/>
              </a:spcBef>
              <a:spcAft>
                <a:spcPct val="0"/>
              </a:spcAft>
            </a:pPr>
            <a:r>
              <a:rPr lang="zh-CN" altLang="en-US" sz="1600" dirty="0">
                <a:ln>
                  <a:noFill/>
                  <a:prstDash val="sysDot"/>
                </a:ln>
                <a:solidFill>
                  <a:schemeClr val="tx1">
                    <a:lumMod val="85000"/>
                    <a:lumOff val="15000"/>
                  </a:schemeClr>
                </a:solidFill>
                <a:latin typeface="+mn-ea"/>
                <a:cs typeface="+mn-ea"/>
              </a:rPr>
              <a:t>建立有效的激励机制，对在质量管理中表现优秀的员工给予奖励，激发员工的积极性和创造力。</a:t>
            </a:r>
            <a:endParaRPr lang="zh-CN" altLang="en-US" sz="1600" dirty="0">
              <a:ln>
                <a:noFill/>
                <a:prstDash val="sysDot"/>
              </a:ln>
              <a:solidFill>
                <a:schemeClr val="tx1">
                  <a:lumMod val="85000"/>
                  <a:lumOff val="15000"/>
                </a:schemeClr>
              </a:solidFill>
              <a:latin typeface="+mn-ea"/>
              <a:cs typeface="+mn-ea"/>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274360" y="-28620"/>
            <a:ext cx="10800000" cy="720000"/>
          </a:xfrm>
        </p:spPr>
        <p:txBody>
          <a:bodyPr/>
          <a:lstStyle/>
          <a:p>
            <a:r>
              <a:rPr lang="zh-CN" altLang="en-US" sz="2800"/>
              <a:t>质量文化的宣传与推广</a:t>
            </a:r>
            <a:endParaRPr lang="zh-CN" altLang="en-US" sz="2800"/>
          </a:p>
        </p:txBody>
      </p:sp>
      <p:sp>
        <p:nvSpPr>
          <p:cNvPr id="2" name="矩形 1"/>
          <p:cNvSpPr/>
          <p:nvPr>
            <p:custDataLst>
              <p:tags r:id="rId2"/>
            </p:custDataLst>
          </p:nvPr>
        </p:nvSpPr>
        <p:spPr>
          <a:xfrm>
            <a:off x="1220675" y="2303673"/>
            <a:ext cx="4301416" cy="1121239"/>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a:ln>
                  <a:noFill/>
                  <a:prstDash val="sysDot"/>
                </a:ln>
                <a:solidFill>
                  <a:schemeClr val="tx1">
                    <a:lumMod val="85000"/>
                    <a:lumOff val="15000"/>
                  </a:schemeClr>
                </a:solidFill>
                <a:latin typeface="+mn-ea"/>
                <a:cs typeface="+mn-ea"/>
              </a:rPr>
              <a:t>通过企业内部会议、培训、宣传栏等方式，向员工传达质量文化的重要性和具体要求。</a:t>
            </a:r>
            <a:endParaRPr lang="zh-CN" altLang="en-US">
              <a:ln>
                <a:noFill/>
                <a:prstDash val="sysDot"/>
              </a:ln>
              <a:solidFill>
                <a:schemeClr val="tx1">
                  <a:lumMod val="85000"/>
                  <a:lumOff val="15000"/>
                </a:schemeClr>
              </a:solidFill>
              <a:latin typeface="+mn-ea"/>
              <a:cs typeface="+mn-ea"/>
            </a:endParaRPr>
          </a:p>
        </p:txBody>
      </p:sp>
      <p:sp>
        <p:nvSpPr>
          <p:cNvPr id="8" name="矩形 7"/>
          <p:cNvSpPr/>
          <p:nvPr>
            <p:custDataLst>
              <p:tags r:id="rId3"/>
            </p:custDataLst>
          </p:nvPr>
        </p:nvSpPr>
        <p:spPr>
          <a:xfrm>
            <a:off x="882267" y="1882727"/>
            <a:ext cx="4640019" cy="367656"/>
          </a:xfrm>
          <a:prstGeom prst="rect">
            <a:avLst/>
          </a:prstGeom>
          <a:noFill/>
        </p:spPr>
        <p:txBody>
          <a:bodyPr wrap="square" lIns="0" tIns="0" rIns="0" bIns="0" rtlCol="0" anchor="b">
            <a:noAutofit/>
          </a:bodyPr>
          <a:p>
            <a:pPr marL="342900" indent="-342900">
              <a:spcBef>
                <a:spcPct val="0"/>
              </a:spcBef>
              <a:spcAft>
                <a:spcPct val="0"/>
              </a:spcAft>
              <a:buClr>
                <a:schemeClr val="accent1"/>
              </a:buClr>
              <a:buSzPct val="70000"/>
              <a:buFont typeface="Wingdings" panose="05000000000000000000" pitchFamily="2" charset="2"/>
              <a:buChar char="l"/>
            </a:pPr>
            <a:r>
              <a:rPr lang="zh-CN" altLang="en-US" sz="2400" b="1" dirty="0">
                <a:solidFill>
                  <a:schemeClr val="accent1"/>
                </a:solidFill>
                <a:latin typeface="+mn-ea"/>
                <a:cs typeface="+mn-ea"/>
              </a:rPr>
              <a:t>内部宣传</a:t>
            </a:r>
            <a:endParaRPr lang="zh-CN" altLang="en-US" sz="2400" b="1" dirty="0">
              <a:solidFill>
                <a:schemeClr val="accent1"/>
              </a:solidFill>
              <a:latin typeface="+mn-ea"/>
              <a:cs typeface="+mn-ea"/>
            </a:endParaRPr>
          </a:p>
        </p:txBody>
      </p:sp>
      <p:sp>
        <p:nvSpPr>
          <p:cNvPr id="9" name="矩形 8"/>
          <p:cNvSpPr/>
          <p:nvPr>
            <p:custDataLst>
              <p:tags r:id="rId4"/>
            </p:custDataLst>
          </p:nvPr>
        </p:nvSpPr>
        <p:spPr>
          <a:xfrm>
            <a:off x="4118408" y="4421101"/>
            <a:ext cx="4301416" cy="1121239"/>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dirty="0">
                <a:ln>
                  <a:noFill/>
                  <a:prstDash val="sysDot"/>
                </a:ln>
                <a:solidFill>
                  <a:schemeClr val="tx1">
                    <a:lumMod val="85000"/>
                    <a:lumOff val="15000"/>
                  </a:schemeClr>
                </a:solidFill>
                <a:latin typeface="+mn-ea"/>
                <a:cs typeface="+mn-ea"/>
              </a:rPr>
              <a:t>组织质量文化相关的活动，如质量知识竞赛、质量月活动等，提高员工对质量文化的认同感和参与度。</a:t>
            </a:r>
            <a:endParaRPr lang="zh-CN" altLang="en-US" dirty="0">
              <a:ln>
                <a:noFill/>
                <a:prstDash val="sysDot"/>
              </a:ln>
              <a:solidFill>
                <a:schemeClr val="tx1">
                  <a:lumMod val="85000"/>
                  <a:lumOff val="15000"/>
                </a:schemeClr>
              </a:solidFill>
              <a:latin typeface="+mn-ea"/>
              <a:cs typeface="+mn-ea"/>
            </a:endParaRPr>
          </a:p>
        </p:txBody>
      </p:sp>
      <p:sp>
        <p:nvSpPr>
          <p:cNvPr id="4" name="矩形 3"/>
          <p:cNvSpPr/>
          <p:nvPr>
            <p:custDataLst>
              <p:tags r:id="rId5"/>
            </p:custDataLst>
          </p:nvPr>
        </p:nvSpPr>
        <p:spPr>
          <a:xfrm>
            <a:off x="3780001" y="4000155"/>
            <a:ext cx="4640019" cy="367656"/>
          </a:xfrm>
          <a:prstGeom prst="rect">
            <a:avLst/>
          </a:prstGeom>
          <a:noFill/>
        </p:spPr>
        <p:txBody>
          <a:bodyPr wrap="square" lIns="0" tIns="0" rIns="0" bIns="0" rtlCol="0" anchor="b">
            <a:noAutofit/>
          </a:bodyPr>
          <a:p>
            <a:pPr marL="342900" indent="-342900">
              <a:spcBef>
                <a:spcPct val="0"/>
              </a:spcBef>
              <a:spcAft>
                <a:spcPct val="0"/>
              </a:spcAft>
              <a:buClr>
                <a:schemeClr val="accent1"/>
              </a:buClr>
              <a:buSzPct val="70000"/>
              <a:buFont typeface="Wingdings" panose="05000000000000000000" pitchFamily="2" charset="2"/>
              <a:buChar char="l"/>
            </a:pPr>
            <a:r>
              <a:rPr lang="zh-CN" altLang="en-US" sz="2400" b="1" dirty="0">
                <a:solidFill>
                  <a:schemeClr val="accent1"/>
                </a:solidFill>
                <a:latin typeface="+mn-ea"/>
                <a:cs typeface="+mn-ea"/>
              </a:rPr>
              <a:t>活动推广</a:t>
            </a:r>
            <a:endParaRPr lang="zh-CN" altLang="en-US" sz="2400" b="1" dirty="0">
              <a:solidFill>
                <a:schemeClr val="accent1"/>
              </a:solidFill>
              <a:latin typeface="+mn-ea"/>
              <a:cs typeface="+mn-ea"/>
            </a:endParaRPr>
          </a:p>
        </p:txBody>
      </p:sp>
      <p:sp>
        <p:nvSpPr>
          <p:cNvPr id="5" name="矩形 4"/>
          <p:cNvSpPr/>
          <p:nvPr>
            <p:custDataLst>
              <p:tags r:id="rId6"/>
            </p:custDataLst>
          </p:nvPr>
        </p:nvSpPr>
        <p:spPr>
          <a:xfrm>
            <a:off x="6910747" y="2303673"/>
            <a:ext cx="4301416" cy="1121239"/>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a:ln>
                  <a:noFill/>
                  <a:prstDash val="sysDot"/>
                </a:ln>
                <a:solidFill>
                  <a:schemeClr val="tx1">
                    <a:lumMod val="85000"/>
                    <a:lumOff val="15000"/>
                  </a:schemeClr>
                </a:solidFill>
                <a:latin typeface="+mn-ea"/>
                <a:cs typeface="+mn-ea"/>
              </a:rPr>
              <a:t>通过企业网站、社交媒体、行业会议等方式，向外界展示企业的质量文化，提高企业的知名度和美誉度。</a:t>
            </a:r>
            <a:endParaRPr lang="zh-CN" altLang="en-US">
              <a:ln>
                <a:noFill/>
                <a:prstDash val="sysDot"/>
              </a:ln>
              <a:solidFill>
                <a:schemeClr val="tx1">
                  <a:lumMod val="85000"/>
                  <a:lumOff val="15000"/>
                </a:schemeClr>
              </a:solidFill>
              <a:latin typeface="+mn-ea"/>
              <a:cs typeface="+mn-ea"/>
            </a:endParaRPr>
          </a:p>
        </p:txBody>
      </p:sp>
      <p:sp>
        <p:nvSpPr>
          <p:cNvPr id="7" name="矩形 6"/>
          <p:cNvSpPr/>
          <p:nvPr>
            <p:custDataLst>
              <p:tags r:id="rId7"/>
            </p:custDataLst>
          </p:nvPr>
        </p:nvSpPr>
        <p:spPr>
          <a:xfrm>
            <a:off x="6571704" y="1882727"/>
            <a:ext cx="4640019" cy="367656"/>
          </a:xfrm>
          <a:prstGeom prst="rect">
            <a:avLst/>
          </a:prstGeom>
          <a:noFill/>
        </p:spPr>
        <p:txBody>
          <a:bodyPr wrap="square" lIns="0" tIns="0" rIns="0" bIns="0" rtlCol="0" anchor="b">
            <a:noAutofit/>
          </a:bodyPr>
          <a:p>
            <a:pPr marL="342900" indent="-342900">
              <a:spcBef>
                <a:spcPct val="0"/>
              </a:spcBef>
              <a:spcAft>
                <a:spcPct val="0"/>
              </a:spcAft>
              <a:buClr>
                <a:schemeClr val="accent1"/>
              </a:buClr>
              <a:buSzPct val="70000"/>
              <a:buFont typeface="Wingdings" panose="05000000000000000000" pitchFamily="2" charset="2"/>
              <a:buChar char="l"/>
            </a:pPr>
            <a:r>
              <a:rPr lang="zh-CN" altLang="en-US" sz="2400" b="1">
                <a:solidFill>
                  <a:schemeClr val="accent1"/>
                </a:solidFill>
                <a:latin typeface="+mn-ea"/>
                <a:cs typeface="+mn-ea"/>
              </a:rPr>
              <a:t>外部推广</a:t>
            </a:r>
            <a:endParaRPr lang="zh-CN" altLang="en-US" sz="2400" b="1">
              <a:solidFill>
                <a:schemeClr val="accent1"/>
              </a:solidFill>
              <a:latin typeface="+mn-ea"/>
              <a:cs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r>
              <a:rPr lang="zh-CN" altLang="en-US" dirty="0"/>
              <a:t>质量文化的评估与改进</a:t>
            </a:r>
            <a:endParaRPr lang="zh-CN" altLang="en-US" dirty="0"/>
          </a:p>
        </p:txBody>
      </p:sp>
      <p:sp>
        <p:nvSpPr>
          <p:cNvPr id="6" name="节编号"/>
          <p:cNvSpPr>
            <a:spLocks noGrp="1"/>
          </p:cNvSpPr>
          <p:nvPr>
            <p:ph type="body" sz="quarter" idx="13"/>
            <p:custDataLst>
              <p:tags r:id="rId2"/>
            </p:custDataLst>
          </p:nvPr>
        </p:nvSpPr>
        <p:spPr>
          <a:xfrm>
            <a:off x="2339340" y="2422843"/>
            <a:ext cx="984250" cy="1231265"/>
          </a:xfrm>
        </p:spPr>
        <p:txBody>
          <a:bodyPr/>
          <a:lstStyle/>
          <a:p>
            <a:r>
              <a:rPr lang="en-US" altLang="zh-CN"/>
              <a:t>05</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序号"/>
          <p:cNvSpPr txBox="1"/>
          <p:nvPr>
            <p:custDataLst>
              <p:tags r:id="rId1"/>
            </p:custDataLst>
          </p:nvPr>
        </p:nvSpPr>
        <p:spPr>
          <a:xfrm>
            <a:off x="964414" y="2900807"/>
            <a:ext cx="1393138" cy="1219454"/>
          </a:xfrm>
          <a:prstGeom prst="rect">
            <a:avLst/>
          </a:prstGeom>
          <a:noFill/>
        </p:spPr>
        <p:txBody>
          <a:bodyPr wrap="square" lIns="0" tIns="0" rIns="0" bIns="0" rtlCol="0" anchor="b" anchorCtr="0">
            <a:normAutofit/>
          </a:bodyPr>
          <a:lstStyle/>
          <a:p>
            <a:pPr algn="ctr">
              <a:lnSpc>
                <a:spcPct val="100000"/>
              </a:lnSpc>
            </a:pPr>
            <a:r>
              <a:rPr lang="en-US" sz="6600" b="1" dirty="0">
                <a:ln>
                  <a:solidFill>
                    <a:schemeClr val="accent1"/>
                  </a:solidFill>
                </a:ln>
                <a:noFill/>
                <a:latin typeface="+mn-ea"/>
                <a:cs typeface="+mn-ea"/>
                <a:sym typeface="+mn-ea"/>
              </a:rPr>
              <a:t>01</a:t>
            </a:r>
            <a:endParaRPr lang="en-US" sz="6600" b="1" dirty="0">
              <a:ln>
                <a:solidFill>
                  <a:schemeClr val="accent1"/>
                </a:solidFill>
              </a:ln>
              <a:noFill/>
              <a:latin typeface="+mn-ea"/>
              <a:cs typeface="+mn-ea"/>
              <a:sym typeface="+mn-ea"/>
            </a:endParaRPr>
          </a:p>
        </p:txBody>
      </p:sp>
      <p:sp>
        <p:nvSpPr>
          <p:cNvPr id="22" name="#项图片_#color-2048&amp;10982"/>
          <p:cNvSpPr/>
          <p:nvPr>
            <p:custDataLst>
              <p:tags r:id="rId2"/>
            </p:custDataLst>
          </p:nvPr>
        </p:nvSpPr>
        <p:spPr>
          <a:xfrm>
            <a:off x="819981" y="3729990"/>
            <a:ext cx="1706177" cy="1435608"/>
          </a:xfrm>
          <a:prstGeom prst="rect">
            <a:avLst/>
          </a:prstGeom>
          <a:solidFill>
            <a:schemeClr val="bg1"/>
          </a:solidFill>
          <a:effectLst>
            <a:outerShdw blurRad="209550" dist="91567" algn="bl" rotWithShape="0">
              <a:schemeClr val="accent6">
                <a:lumMod val="40000"/>
                <a:lumOff val="60000"/>
                <a:alpha val="18000"/>
              </a:schemeClr>
            </a:outerShdw>
          </a:effectLst>
        </p:spPr>
        <p:txBody>
          <a:bodyPr/>
          <a:lstStyle/>
          <a:p>
            <a:endParaRPr lang="zh-CN" altLang="en-US" sz="1400"/>
          </a:p>
        </p:txBody>
      </p:sp>
      <p:sp>
        <p:nvSpPr>
          <p:cNvPr id="27" name="序号"/>
          <p:cNvSpPr txBox="1"/>
          <p:nvPr>
            <p:custDataLst>
              <p:tags r:id="rId3"/>
            </p:custDataLst>
          </p:nvPr>
        </p:nvSpPr>
        <p:spPr>
          <a:xfrm>
            <a:off x="2762570" y="2900807"/>
            <a:ext cx="1393138" cy="1219454"/>
          </a:xfrm>
          <a:prstGeom prst="rect">
            <a:avLst/>
          </a:prstGeom>
          <a:noFill/>
        </p:spPr>
        <p:txBody>
          <a:bodyPr wrap="square" lIns="0" tIns="0" rIns="0" bIns="0" rtlCol="0" anchor="b" anchorCtr="0">
            <a:normAutofit/>
          </a:bodyPr>
          <a:lstStyle/>
          <a:p>
            <a:pPr algn="ctr">
              <a:lnSpc>
                <a:spcPct val="100000"/>
              </a:lnSpc>
            </a:pPr>
            <a:r>
              <a:rPr lang="en-US" sz="6600" b="1" dirty="0">
                <a:ln>
                  <a:solidFill>
                    <a:schemeClr val="accent1"/>
                  </a:solidFill>
                </a:ln>
                <a:noFill/>
                <a:latin typeface="+mn-ea"/>
                <a:cs typeface="+mn-ea"/>
                <a:sym typeface="+mn-ea"/>
              </a:rPr>
              <a:t>02</a:t>
            </a:r>
            <a:endParaRPr lang="en-US" sz="6600" b="1" dirty="0">
              <a:ln>
                <a:solidFill>
                  <a:schemeClr val="accent1"/>
                </a:solidFill>
              </a:ln>
              <a:noFill/>
              <a:latin typeface="+mn-ea"/>
              <a:cs typeface="+mn-ea"/>
              <a:sym typeface="+mn-ea"/>
            </a:endParaRPr>
          </a:p>
        </p:txBody>
      </p:sp>
      <p:sp>
        <p:nvSpPr>
          <p:cNvPr id="19" name="#项图片_#color-2048&amp;10979"/>
          <p:cNvSpPr/>
          <p:nvPr>
            <p:custDataLst>
              <p:tags r:id="rId4"/>
            </p:custDataLst>
          </p:nvPr>
        </p:nvSpPr>
        <p:spPr>
          <a:xfrm>
            <a:off x="2612318" y="3729990"/>
            <a:ext cx="1706177" cy="1435608"/>
          </a:xfrm>
          <a:prstGeom prst="rect">
            <a:avLst/>
          </a:prstGeom>
          <a:solidFill>
            <a:schemeClr val="bg1"/>
          </a:solidFill>
          <a:effectLst>
            <a:outerShdw blurRad="209550" dist="91567" algn="bl" rotWithShape="0">
              <a:schemeClr val="accent6">
                <a:lumMod val="40000"/>
                <a:lumOff val="60000"/>
                <a:alpha val="18000"/>
              </a:schemeClr>
            </a:outerShdw>
          </a:effectLst>
        </p:spPr>
        <p:txBody>
          <a:bodyPr/>
          <a:lstStyle/>
          <a:p>
            <a:endParaRPr lang="zh-CN" altLang="en-US" sz="1400"/>
          </a:p>
        </p:txBody>
      </p:sp>
      <p:sp>
        <p:nvSpPr>
          <p:cNvPr id="30" name="序号"/>
          <p:cNvSpPr txBox="1"/>
          <p:nvPr>
            <p:custDataLst>
              <p:tags r:id="rId5"/>
            </p:custDataLst>
          </p:nvPr>
        </p:nvSpPr>
        <p:spPr>
          <a:xfrm>
            <a:off x="4554008" y="2900807"/>
            <a:ext cx="1393138" cy="1219454"/>
          </a:xfrm>
          <a:prstGeom prst="rect">
            <a:avLst/>
          </a:prstGeom>
          <a:noFill/>
        </p:spPr>
        <p:txBody>
          <a:bodyPr wrap="square" lIns="0" tIns="0" rIns="0" bIns="0" rtlCol="0" anchor="b" anchorCtr="0">
            <a:normAutofit/>
          </a:bodyPr>
          <a:lstStyle/>
          <a:p>
            <a:pPr algn="ctr">
              <a:lnSpc>
                <a:spcPct val="100000"/>
              </a:lnSpc>
            </a:pPr>
            <a:r>
              <a:rPr lang="en-US" sz="6600" b="1" dirty="0">
                <a:ln>
                  <a:solidFill>
                    <a:schemeClr val="accent1"/>
                  </a:solidFill>
                </a:ln>
                <a:noFill/>
                <a:latin typeface="+mn-ea"/>
                <a:cs typeface="+mn-ea"/>
                <a:sym typeface="+mn-ea"/>
              </a:rPr>
              <a:t>03</a:t>
            </a:r>
            <a:endParaRPr lang="en-US" sz="6600" b="1" dirty="0">
              <a:ln>
                <a:solidFill>
                  <a:schemeClr val="accent1"/>
                </a:solidFill>
              </a:ln>
              <a:noFill/>
              <a:latin typeface="+mn-ea"/>
              <a:cs typeface="+mn-ea"/>
              <a:sym typeface="+mn-ea"/>
            </a:endParaRPr>
          </a:p>
        </p:txBody>
      </p:sp>
      <p:sp>
        <p:nvSpPr>
          <p:cNvPr id="20" name="#项图片_#color-2048&amp;10980"/>
          <p:cNvSpPr/>
          <p:nvPr>
            <p:custDataLst>
              <p:tags r:id="rId6"/>
            </p:custDataLst>
          </p:nvPr>
        </p:nvSpPr>
        <p:spPr>
          <a:xfrm>
            <a:off x="4404655" y="3729990"/>
            <a:ext cx="1706177" cy="1435608"/>
          </a:xfrm>
          <a:prstGeom prst="rect">
            <a:avLst/>
          </a:prstGeom>
          <a:solidFill>
            <a:schemeClr val="bg1"/>
          </a:solidFill>
          <a:effectLst>
            <a:outerShdw blurRad="209550" dist="91567" algn="bl" rotWithShape="0">
              <a:schemeClr val="accent6">
                <a:lumMod val="40000"/>
                <a:lumOff val="60000"/>
                <a:alpha val="18000"/>
              </a:schemeClr>
            </a:outerShdw>
          </a:effectLst>
        </p:spPr>
        <p:txBody>
          <a:bodyPr/>
          <a:lstStyle/>
          <a:p>
            <a:endParaRPr lang="zh-CN" altLang="en-US" sz="1400"/>
          </a:p>
        </p:txBody>
      </p:sp>
      <p:sp>
        <p:nvSpPr>
          <p:cNvPr id="33" name="序号"/>
          <p:cNvSpPr txBox="1"/>
          <p:nvPr>
            <p:custDataLst>
              <p:tags r:id="rId7"/>
            </p:custDataLst>
          </p:nvPr>
        </p:nvSpPr>
        <p:spPr>
          <a:xfrm>
            <a:off x="6345448" y="2900807"/>
            <a:ext cx="1393138" cy="1219454"/>
          </a:xfrm>
          <a:prstGeom prst="rect">
            <a:avLst/>
          </a:prstGeom>
          <a:noFill/>
        </p:spPr>
        <p:txBody>
          <a:bodyPr wrap="square" lIns="0" tIns="0" rIns="0" bIns="0" rtlCol="0" anchor="b" anchorCtr="0">
            <a:normAutofit/>
          </a:bodyPr>
          <a:lstStyle/>
          <a:p>
            <a:pPr algn="ctr">
              <a:lnSpc>
                <a:spcPct val="100000"/>
              </a:lnSpc>
            </a:pPr>
            <a:r>
              <a:rPr lang="en-US" sz="6600" b="1" dirty="0">
                <a:ln>
                  <a:solidFill>
                    <a:schemeClr val="accent1"/>
                  </a:solidFill>
                </a:ln>
                <a:noFill/>
                <a:latin typeface="+mn-ea"/>
                <a:cs typeface="+mn-ea"/>
                <a:sym typeface="+mn-ea"/>
              </a:rPr>
              <a:t>04</a:t>
            </a:r>
            <a:endParaRPr lang="en-US" sz="6600" b="1" dirty="0">
              <a:ln>
                <a:solidFill>
                  <a:schemeClr val="accent1"/>
                </a:solidFill>
              </a:ln>
              <a:noFill/>
              <a:latin typeface="+mn-ea"/>
              <a:cs typeface="+mn-ea"/>
              <a:sym typeface="+mn-ea"/>
            </a:endParaRPr>
          </a:p>
        </p:txBody>
      </p:sp>
      <p:sp>
        <p:nvSpPr>
          <p:cNvPr id="21" name="#项图片_#color-2048&amp;10981"/>
          <p:cNvSpPr/>
          <p:nvPr>
            <p:custDataLst>
              <p:tags r:id="rId8"/>
            </p:custDataLst>
          </p:nvPr>
        </p:nvSpPr>
        <p:spPr>
          <a:xfrm>
            <a:off x="6196992" y="3729990"/>
            <a:ext cx="1706177" cy="1435608"/>
          </a:xfrm>
          <a:prstGeom prst="rect">
            <a:avLst/>
          </a:prstGeom>
          <a:solidFill>
            <a:schemeClr val="bg1"/>
          </a:solidFill>
          <a:effectLst>
            <a:outerShdw blurRad="209550" dist="91567" algn="bl" rotWithShape="0">
              <a:schemeClr val="accent6">
                <a:lumMod val="40000"/>
                <a:lumOff val="60000"/>
                <a:alpha val="18000"/>
              </a:schemeClr>
            </a:outerShdw>
          </a:effectLst>
        </p:spPr>
        <p:txBody>
          <a:bodyPr/>
          <a:lstStyle/>
          <a:p>
            <a:endParaRPr lang="zh-CN" altLang="en-US" sz="1400"/>
          </a:p>
        </p:txBody>
      </p:sp>
      <p:sp>
        <p:nvSpPr>
          <p:cNvPr id="12" name="序号"/>
          <p:cNvSpPr txBox="1"/>
          <p:nvPr>
            <p:custDataLst>
              <p:tags r:id="rId9"/>
            </p:custDataLst>
          </p:nvPr>
        </p:nvSpPr>
        <p:spPr>
          <a:xfrm>
            <a:off x="8137785" y="2900807"/>
            <a:ext cx="1393138" cy="1219454"/>
          </a:xfrm>
          <a:prstGeom prst="rect">
            <a:avLst/>
          </a:prstGeom>
          <a:noFill/>
        </p:spPr>
        <p:txBody>
          <a:bodyPr wrap="square" lIns="0" tIns="0" rIns="0" bIns="0" rtlCol="0" anchor="b" anchorCtr="0">
            <a:normAutofit/>
          </a:bodyPr>
          <a:lstStyle/>
          <a:p>
            <a:pPr algn="ctr">
              <a:lnSpc>
                <a:spcPct val="100000"/>
              </a:lnSpc>
            </a:pPr>
            <a:r>
              <a:rPr lang="en-US" sz="6600" b="1" dirty="0">
                <a:ln>
                  <a:solidFill>
                    <a:schemeClr val="accent1"/>
                  </a:solidFill>
                </a:ln>
                <a:noFill/>
                <a:latin typeface="+mn-ea"/>
                <a:cs typeface="+mn-ea"/>
                <a:sym typeface="+mn-ea"/>
              </a:rPr>
              <a:t>05</a:t>
            </a:r>
            <a:endParaRPr lang="en-US" sz="6600" b="1" dirty="0">
              <a:ln>
                <a:solidFill>
                  <a:schemeClr val="accent1"/>
                </a:solidFill>
              </a:ln>
              <a:noFill/>
              <a:latin typeface="+mn-ea"/>
              <a:cs typeface="+mn-ea"/>
              <a:sym typeface="+mn-ea"/>
            </a:endParaRPr>
          </a:p>
        </p:txBody>
      </p:sp>
      <p:sp>
        <p:nvSpPr>
          <p:cNvPr id="13" name="#项图片_#color-2048&amp;10981"/>
          <p:cNvSpPr/>
          <p:nvPr>
            <p:custDataLst>
              <p:tags r:id="rId10"/>
            </p:custDataLst>
          </p:nvPr>
        </p:nvSpPr>
        <p:spPr>
          <a:xfrm>
            <a:off x="7989329" y="3729990"/>
            <a:ext cx="1706177" cy="1435608"/>
          </a:xfrm>
          <a:prstGeom prst="rect">
            <a:avLst/>
          </a:prstGeom>
          <a:solidFill>
            <a:schemeClr val="bg1"/>
          </a:solidFill>
          <a:effectLst>
            <a:outerShdw blurRad="209550" dist="91567" algn="bl" rotWithShape="0">
              <a:schemeClr val="accent6">
                <a:lumMod val="40000"/>
                <a:lumOff val="60000"/>
                <a:alpha val="18000"/>
              </a:schemeClr>
            </a:outerShdw>
          </a:effectLst>
        </p:spPr>
        <p:txBody>
          <a:bodyPr/>
          <a:lstStyle/>
          <a:p>
            <a:endParaRPr lang="zh-CN" altLang="en-US" sz="1400"/>
          </a:p>
        </p:txBody>
      </p:sp>
      <p:sp>
        <p:nvSpPr>
          <p:cNvPr id="15" name="序号"/>
          <p:cNvSpPr txBox="1"/>
          <p:nvPr>
            <p:custDataLst>
              <p:tags r:id="rId11"/>
            </p:custDataLst>
          </p:nvPr>
        </p:nvSpPr>
        <p:spPr>
          <a:xfrm>
            <a:off x="9930123" y="2900807"/>
            <a:ext cx="1393138" cy="1219454"/>
          </a:xfrm>
          <a:prstGeom prst="rect">
            <a:avLst/>
          </a:prstGeom>
          <a:noFill/>
        </p:spPr>
        <p:txBody>
          <a:bodyPr wrap="square" lIns="0" tIns="0" rIns="0" bIns="0" rtlCol="0" anchor="b" anchorCtr="0">
            <a:normAutofit/>
          </a:bodyPr>
          <a:lstStyle/>
          <a:p>
            <a:pPr algn="ctr">
              <a:lnSpc>
                <a:spcPct val="100000"/>
              </a:lnSpc>
            </a:pPr>
            <a:r>
              <a:rPr lang="en-US" sz="6600" b="1" dirty="0">
                <a:ln>
                  <a:solidFill>
                    <a:schemeClr val="accent1"/>
                  </a:solidFill>
                </a:ln>
                <a:noFill/>
                <a:latin typeface="+mn-ea"/>
                <a:cs typeface="+mn-ea"/>
                <a:sym typeface="+mn-ea"/>
              </a:rPr>
              <a:t>06</a:t>
            </a:r>
            <a:endParaRPr lang="en-US" sz="6600" b="1" dirty="0">
              <a:ln>
                <a:solidFill>
                  <a:schemeClr val="accent1"/>
                </a:solidFill>
              </a:ln>
              <a:noFill/>
              <a:latin typeface="+mn-ea"/>
              <a:cs typeface="+mn-ea"/>
              <a:sym typeface="+mn-ea"/>
            </a:endParaRPr>
          </a:p>
        </p:txBody>
      </p:sp>
      <p:sp>
        <p:nvSpPr>
          <p:cNvPr id="16" name="#项图片_#color-2048&amp;10981"/>
          <p:cNvSpPr/>
          <p:nvPr>
            <p:custDataLst>
              <p:tags r:id="rId12"/>
            </p:custDataLst>
          </p:nvPr>
        </p:nvSpPr>
        <p:spPr>
          <a:xfrm>
            <a:off x="9781667" y="3729990"/>
            <a:ext cx="1706177" cy="1435608"/>
          </a:xfrm>
          <a:prstGeom prst="rect">
            <a:avLst/>
          </a:prstGeom>
          <a:solidFill>
            <a:schemeClr val="bg1"/>
          </a:solidFill>
          <a:effectLst>
            <a:outerShdw blurRad="209550" dist="91567" algn="bl" rotWithShape="0">
              <a:schemeClr val="accent6">
                <a:lumMod val="40000"/>
                <a:lumOff val="60000"/>
                <a:alpha val="18000"/>
              </a:schemeClr>
            </a:outerShdw>
          </a:effectLst>
        </p:spPr>
        <p:txBody>
          <a:bodyPr/>
          <a:lstStyle/>
          <a:p>
            <a:endParaRPr lang="zh-CN" altLang="en-US" sz="1400"/>
          </a:p>
        </p:txBody>
      </p:sp>
      <p:sp useBgFill="1">
        <p:nvSpPr>
          <p:cNvPr id="23" name="Rectangle 41762_#color-2048&amp;10983"/>
          <p:cNvSpPr/>
          <p:nvPr>
            <p:custDataLst>
              <p:tags r:id="rId13"/>
            </p:custDataLst>
          </p:nvPr>
        </p:nvSpPr>
        <p:spPr>
          <a:xfrm>
            <a:off x="548640" y="3729990"/>
            <a:ext cx="11210544" cy="1655064"/>
          </a:xfrm>
          <a:prstGeom prst="rect">
            <a:avLst/>
          </a:prstGeom>
        </p:spPr>
        <p:txBody>
          <a:bodyPr/>
          <a:lstStyle/>
          <a:p>
            <a:endParaRPr lang="zh-CN" altLang="en-US"/>
          </a:p>
        </p:txBody>
      </p:sp>
      <p:sp>
        <p:nvSpPr>
          <p:cNvPr id="4" name="标题"/>
          <p:cNvSpPr>
            <a:spLocks noGrp="1"/>
          </p:cNvSpPr>
          <p:nvPr>
            <p:ph type="title"/>
            <p:custDataLst>
              <p:tags r:id="rId14"/>
            </p:custDataLst>
          </p:nvPr>
        </p:nvSpPr>
        <p:spPr>
          <a:xfrm>
            <a:off x="259715" y="183515"/>
            <a:ext cx="9685655" cy="473710"/>
          </a:xfrm>
        </p:spPr>
        <p:txBody>
          <a:bodyPr wrap="square">
            <a:normAutofit/>
          </a:bodyPr>
          <a:lstStyle/>
          <a:p>
            <a:r>
              <a:rPr lang="zh-CN" altLang="en-US" dirty="0"/>
              <a:t>目录</a:t>
            </a:r>
            <a:endParaRPr lang="zh-CN" altLang="en-US" dirty="0"/>
          </a:p>
        </p:txBody>
      </p:sp>
      <p:sp>
        <p:nvSpPr>
          <p:cNvPr id="7" name="项标题"/>
          <p:cNvSpPr txBox="1"/>
          <p:nvPr>
            <p:custDataLst>
              <p:tags r:id="rId15"/>
            </p:custDataLst>
          </p:nvPr>
        </p:nvSpPr>
        <p:spPr>
          <a:xfrm>
            <a:off x="979805" y="4063365"/>
            <a:ext cx="1362710" cy="1435735"/>
          </a:xfrm>
          <a:prstGeom prst="rect">
            <a:avLst/>
          </a:prstGeom>
          <a:noFill/>
        </p:spPr>
        <p:txBody>
          <a:bodyPr wrap="square" lIns="0" tIns="0" rIns="0" bIns="0" rtlCol="0" anchor="t">
            <a:noAutofit/>
          </a:bodyPr>
          <a:lstStyle/>
          <a:p>
            <a:pPr lvl="0" algn="ctr">
              <a:buClrTx/>
              <a:buSzTx/>
              <a:buFontTx/>
            </a:pPr>
            <a:r>
              <a:rPr lang="zh-CN" altLang="en-US" b="1" dirty="0">
                <a:solidFill>
                  <a:schemeClr val="tx1">
                    <a:lumMod val="85000"/>
                    <a:lumOff val="15000"/>
                  </a:schemeClr>
                </a:solidFill>
                <a:uFillTx/>
                <a:latin typeface="+mn-ea"/>
                <a:cs typeface="+mn-ea"/>
                <a:sym typeface="+mn-ea"/>
              </a:rPr>
              <a:t>质量文化的概念</a:t>
            </a:r>
            <a:endParaRPr lang="zh-CN" altLang="en-US" b="1" dirty="0">
              <a:solidFill>
                <a:schemeClr val="tx1">
                  <a:lumMod val="85000"/>
                  <a:lumOff val="15000"/>
                </a:schemeClr>
              </a:solidFill>
              <a:uFillTx/>
              <a:latin typeface="+mn-ea"/>
              <a:cs typeface="+mn-ea"/>
              <a:sym typeface="+mn-ea"/>
            </a:endParaRPr>
          </a:p>
        </p:txBody>
      </p:sp>
      <p:sp>
        <p:nvSpPr>
          <p:cNvPr id="28" name="项标题"/>
          <p:cNvSpPr txBox="1"/>
          <p:nvPr>
            <p:custDataLst>
              <p:tags r:id="rId16"/>
            </p:custDataLst>
          </p:nvPr>
        </p:nvSpPr>
        <p:spPr>
          <a:xfrm>
            <a:off x="2778125" y="4063365"/>
            <a:ext cx="1362710" cy="1435735"/>
          </a:xfrm>
          <a:prstGeom prst="rect">
            <a:avLst/>
          </a:prstGeom>
          <a:noFill/>
        </p:spPr>
        <p:txBody>
          <a:bodyPr wrap="square" lIns="0" tIns="0" rIns="0" bIns="0" rtlCol="0" anchor="t">
            <a:noAutofit/>
          </a:bodyPr>
          <a:lstStyle/>
          <a:p>
            <a:pPr lvl="0" algn="ctr">
              <a:buClrTx/>
              <a:buSzTx/>
              <a:buFontTx/>
            </a:pPr>
            <a:r>
              <a:rPr lang="zh-CN" altLang="en-US" b="1" dirty="0">
                <a:solidFill>
                  <a:schemeClr val="tx1">
                    <a:lumMod val="85000"/>
                    <a:lumOff val="15000"/>
                  </a:schemeClr>
                </a:solidFill>
                <a:uFillTx/>
                <a:latin typeface="+mn-ea"/>
                <a:cs typeface="+mn-ea"/>
                <a:sym typeface="+mn-ea"/>
              </a:rPr>
              <a:t>质量文化的建设目标</a:t>
            </a:r>
            <a:endParaRPr lang="zh-CN" altLang="en-US" b="1" dirty="0">
              <a:solidFill>
                <a:schemeClr val="tx1">
                  <a:lumMod val="85000"/>
                  <a:lumOff val="15000"/>
                </a:schemeClr>
              </a:solidFill>
              <a:uFillTx/>
              <a:latin typeface="+mn-ea"/>
              <a:cs typeface="+mn-ea"/>
              <a:sym typeface="+mn-ea"/>
            </a:endParaRPr>
          </a:p>
        </p:txBody>
      </p:sp>
      <p:sp>
        <p:nvSpPr>
          <p:cNvPr id="31" name="项标题"/>
          <p:cNvSpPr txBox="1"/>
          <p:nvPr>
            <p:custDataLst>
              <p:tags r:id="rId17"/>
            </p:custDataLst>
          </p:nvPr>
        </p:nvSpPr>
        <p:spPr>
          <a:xfrm>
            <a:off x="4569460" y="4063365"/>
            <a:ext cx="1362710" cy="1435735"/>
          </a:xfrm>
          <a:prstGeom prst="rect">
            <a:avLst/>
          </a:prstGeom>
          <a:noFill/>
        </p:spPr>
        <p:txBody>
          <a:bodyPr wrap="square" lIns="0" tIns="0" rIns="0" bIns="0" rtlCol="0" anchor="t">
            <a:noAutofit/>
          </a:bodyPr>
          <a:lstStyle/>
          <a:p>
            <a:pPr lvl="0" algn="ctr">
              <a:buClrTx/>
              <a:buSzTx/>
              <a:buFontTx/>
            </a:pPr>
            <a:r>
              <a:rPr lang="zh-CN" altLang="en-US" b="1" dirty="0">
                <a:solidFill>
                  <a:schemeClr val="tx1">
                    <a:lumMod val="85000"/>
                    <a:lumOff val="15000"/>
                  </a:schemeClr>
                </a:solidFill>
                <a:uFillTx/>
                <a:latin typeface="+mn-ea"/>
                <a:cs typeface="+mn-ea"/>
                <a:sym typeface="+mn-ea"/>
              </a:rPr>
              <a:t>质量文化的建设内容</a:t>
            </a:r>
            <a:endParaRPr lang="zh-CN" altLang="en-US" b="1" dirty="0">
              <a:solidFill>
                <a:schemeClr val="tx1">
                  <a:lumMod val="85000"/>
                  <a:lumOff val="15000"/>
                </a:schemeClr>
              </a:solidFill>
              <a:uFillTx/>
              <a:latin typeface="+mn-ea"/>
              <a:cs typeface="+mn-ea"/>
              <a:sym typeface="+mn-ea"/>
            </a:endParaRPr>
          </a:p>
        </p:txBody>
      </p:sp>
      <p:sp>
        <p:nvSpPr>
          <p:cNvPr id="34" name="项标题"/>
          <p:cNvSpPr txBox="1"/>
          <p:nvPr>
            <p:custDataLst>
              <p:tags r:id="rId18"/>
            </p:custDataLst>
          </p:nvPr>
        </p:nvSpPr>
        <p:spPr>
          <a:xfrm>
            <a:off x="6360795" y="4063365"/>
            <a:ext cx="1362710" cy="1435735"/>
          </a:xfrm>
          <a:prstGeom prst="rect">
            <a:avLst/>
          </a:prstGeom>
          <a:noFill/>
        </p:spPr>
        <p:txBody>
          <a:bodyPr wrap="square" lIns="0" tIns="0" rIns="0" bIns="0" rtlCol="0" anchor="t">
            <a:noAutofit/>
          </a:bodyPr>
          <a:lstStyle/>
          <a:p>
            <a:pPr lvl="0" algn="ctr">
              <a:buClrTx/>
              <a:buSzTx/>
              <a:buFontTx/>
            </a:pPr>
            <a:r>
              <a:rPr lang="zh-CN" altLang="en-US" b="1" dirty="0">
                <a:solidFill>
                  <a:schemeClr val="tx1">
                    <a:lumMod val="85000"/>
                    <a:lumOff val="15000"/>
                  </a:schemeClr>
                </a:solidFill>
                <a:uFillTx/>
                <a:latin typeface="+mn-ea"/>
                <a:cs typeface="+mn-ea"/>
                <a:sym typeface="+mn-ea"/>
              </a:rPr>
              <a:t>质量文化的实施方法</a:t>
            </a:r>
            <a:endParaRPr lang="zh-CN" altLang="en-US" b="1" dirty="0">
              <a:solidFill>
                <a:schemeClr val="tx1">
                  <a:lumMod val="85000"/>
                  <a:lumOff val="15000"/>
                </a:schemeClr>
              </a:solidFill>
              <a:uFillTx/>
              <a:latin typeface="+mn-ea"/>
              <a:cs typeface="+mn-ea"/>
              <a:sym typeface="+mn-ea"/>
            </a:endParaRPr>
          </a:p>
        </p:txBody>
      </p:sp>
      <p:sp>
        <p:nvSpPr>
          <p:cNvPr id="14" name="项标题"/>
          <p:cNvSpPr txBox="1"/>
          <p:nvPr>
            <p:custDataLst>
              <p:tags r:id="rId19"/>
            </p:custDataLst>
          </p:nvPr>
        </p:nvSpPr>
        <p:spPr>
          <a:xfrm>
            <a:off x="8153400" y="4063365"/>
            <a:ext cx="1362710" cy="1435735"/>
          </a:xfrm>
          <a:prstGeom prst="rect">
            <a:avLst/>
          </a:prstGeom>
          <a:noFill/>
        </p:spPr>
        <p:txBody>
          <a:bodyPr wrap="square" lIns="0" tIns="0" rIns="0" bIns="0" rtlCol="0" anchor="t">
            <a:noAutofit/>
          </a:bodyPr>
          <a:lstStyle/>
          <a:p>
            <a:pPr lvl="0" algn="ctr">
              <a:buClrTx/>
              <a:buSzTx/>
              <a:buFontTx/>
            </a:pPr>
            <a:r>
              <a:rPr lang="zh-CN" altLang="en-US" b="1" dirty="0">
                <a:solidFill>
                  <a:schemeClr val="tx1">
                    <a:lumMod val="85000"/>
                    <a:lumOff val="15000"/>
                  </a:schemeClr>
                </a:solidFill>
                <a:uFillTx/>
                <a:latin typeface="+mn-ea"/>
                <a:cs typeface="+mn-ea"/>
                <a:sym typeface="+mn-ea"/>
              </a:rPr>
              <a:t>质量文化的评估与改进</a:t>
            </a:r>
            <a:endParaRPr lang="zh-CN" altLang="en-US" b="1" dirty="0">
              <a:solidFill>
                <a:schemeClr val="tx1">
                  <a:lumMod val="85000"/>
                  <a:lumOff val="15000"/>
                </a:schemeClr>
              </a:solidFill>
              <a:uFillTx/>
              <a:latin typeface="+mn-ea"/>
              <a:cs typeface="+mn-ea"/>
              <a:sym typeface="+mn-ea"/>
            </a:endParaRPr>
          </a:p>
        </p:txBody>
      </p:sp>
      <p:sp>
        <p:nvSpPr>
          <p:cNvPr id="17" name="项标题"/>
          <p:cNvSpPr txBox="1"/>
          <p:nvPr>
            <p:custDataLst>
              <p:tags r:id="rId20"/>
            </p:custDataLst>
          </p:nvPr>
        </p:nvSpPr>
        <p:spPr>
          <a:xfrm>
            <a:off x="9945370" y="4063365"/>
            <a:ext cx="1362710" cy="1435735"/>
          </a:xfrm>
          <a:prstGeom prst="rect">
            <a:avLst/>
          </a:prstGeom>
          <a:noFill/>
        </p:spPr>
        <p:txBody>
          <a:bodyPr wrap="square" lIns="0" tIns="0" rIns="0" bIns="0" rtlCol="0" anchor="t">
            <a:noAutofit/>
          </a:bodyPr>
          <a:lstStyle/>
          <a:p>
            <a:pPr lvl="0" algn="ctr">
              <a:buClrTx/>
              <a:buSzTx/>
              <a:buFontTx/>
            </a:pPr>
            <a:r>
              <a:rPr lang="zh-CN" altLang="en-US" b="1" dirty="0">
                <a:solidFill>
                  <a:schemeClr val="tx1">
                    <a:lumMod val="85000"/>
                    <a:lumOff val="15000"/>
                  </a:schemeClr>
                </a:solidFill>
                <a:uFillTx/>
                <a:latin typeface="+mn-ea"/>
                <a:cs typeface="+mn-ea"/>
                <a:sym typeface="+mn-ea"/>
              </a:rPr>
              <a:t>质量文化的案例分析</a:t>
            </a:r>
            <a:endParaRPr lang="zh-CN" altLang="en-US" b="1" dirty="0">
              <a:solidFill>
                <a:schemeClr val="tx1">
                  <a:lumMod val="85000"/>
                  <a:lumOff val="15000"/>
                </a:schemeClr>
              </a:solidFill>
              <a:uFillTx/>
              <a:latin typeface="+mn-ea"/>
              <a:cs typeface="+mn-ea"/>
              <a:sym typeface="+mn-ea"/>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255310" y="-60370"/>
            <a:ext cx="10800000" cy="720000"/>
          </a:xfrm>
        </p:spPr>
        <p:txBody>
          <a:bodyPr/>
          <a:lstStyle/>
          <a:p>
            <a:r>
              <a:rPr lang="zh-CN" altLang="en-US" sz="2800" dirty="0"/>
              <a:t>质量文化的评估方法</a:t>
            </a:r>
            <a:endParaRPr lang="zh-CN" altLang="en-US" sz="2800" dirty="0"/>
          </a:p>
        </p:txBody>
      </p:sp>
      <p:sp>
        <p:nvSpPr>
          <p:cNvPr id="2" name="任意多边形: 形状 16"/>
          <p:cNvSpPr/>
          <p:nvPr>
            <p:custDataLst>
              <p:tags r:id="rId2"/>
            </p:custDataLst>
          </p:nvPr>
        </p:nvSpPr>
        <p:spPr>
          <a:xfrm rot="2700000">
            <a:off x="1558605" y="1879748"/>
            <a:ext cx="1775183" cy="1787684"/>
          </a:xfrm>
          <a:custGeom>
            <a:avLst/>
            <a:gdLst>
              <a:gd name="connsiteX0" fmla="*/ 37762 w 2705100"/>
              <a:gd name="connsiteY0" fmla="*/ 37761 h 2724150"/>
              <a:gd name="connsiteX1" fmla="*/ 128925 w 2705100"/>
              <a:gd name="connsiteY1" fmla="*/ 0 h 2724150"/>
              <a:gd name="connsiteX2" fmla="*/ 2576175 w 2705100"/>
              <a:gd name="connsiteY2" fmla="*/ 0 h 2724150"/>
              <a:gd name="connsiteX3" fmla="*/ 2705100 w 2705100"/>
              <a:gd name="connsiteY3" fmla="*/ 128925 h 2724150"/>
              <a:gd name="connsiteX4" fmla="*/ 2705100 w 2705100"/>
              <a:gd name="connsiteY4" fmla="*/ 1486815 h 2724150"/>
              <a:gd name="connsiteX5" fmla="*/ 1467765 w 2705100"/>
              <a:gd name="connsiteY5" fmla="*/ 2724150 h 2724150"/>
              <a:gd name="connsiteX6" fmla="*/ 128925 w 2705100"/>
              <a:gd name="connsiteY6" fmla="*/ 2724150 h 2724150"/>
              <a:gd name="connsiteX7" fmla="*/ 0 w 2705100"/>
              <a:gd name="connsiteY7" fmla="*/ 2595225 h 2724150"/>
              <a:gd name="connsiteX8" fmla="*/ 0 w 2705100"/>
              <a:gd name="connsiteY8" fmla="*/ 128925 h 2724150"/>
              <a:gd name="connsiteX9" fmla="*/ 37762 w 2705100"/>
              <a:gd name="connsiteY9" fmla="*/ 37761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5100" h="2724150">
                <a:moveTo>
                  <a:pt x="37762" y="37761"/>
                </a:moveTo>
                <a:cubicBezTo>
                  <a:pt x="61092" y="14431"/>
                  <a:pt x="93324" y="0"/>
                  <a:pt x="128925" y="0"/>
                </a:cubicBezTo>
                <a:lnTo>
                  <a:pt x="2576175" y="0"/>
                </a:lnTo>
                <a:cubicBezTo>
                  <a:pt x="2647378" y="0"/>
                  <a:pt x="2705100" y="57722"/>
                  <a:pt x="2705100" y="128925"/>
                </a:cubicBezTo>
                <a:lnTo>
                  <a:pt x="2705100" y="1486815"/>
                </a:lnTo>
                <a:lnTo>
                  <a:pt x="1467765" y="2724150"/>
                </a:lnTo>
                <a:lnTo>
                  <a:pt x="128925" y="2724150"/>
                </a:lnTo>
                <a:cubicBezTo>
                  <a:pt x="57722" y="2724150"/>
                  <a:pt x="0" y="2666428"/>
                  <a:pt x="0" y="2595225"/>
                </a:cubicBezTo>
                <a:lnTo>
                  <a:pt x="0" y="128925"/>
                </a:lnTo>
                <a:cubicBezTo>
                  <a:pt x="0" y="93324"/>
                  <a:pt x="14431" y="61092"/>
                  <a:pt x="37762" y="37761"/>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 name="矩形 5"/>
          <p:cNvSpPr/>
          <p:nvPr>
            <p:custDataLst>
              <p:tags r:id="rId3"/>
            </p:custDataLst>
          </p:nvPr>
        </p:nvSpPr>
        <p:spPr>
          <a:xfrm>
            <a:off x="1032720" y="3740367"/>
            <a:ext cx="2833841" cy="550637"/>
          </a:xfrm>
          <a:prstGeom prst="rect">
            <a:avLst/>
          </a:prstGeom>
          <a:noFill/>
        </p:spPr>
        <p:txBody>
          <a:bodyPr wrap="square" lIns="0" tIns="0" rIns="0" bIns="0" rtlCol="0" anchor="ctr" anchorCtr="0">
            <a:noAutofit/>
          </a:bodyPr>
          <a:p>
            <a:pPr algn="ctr">
              <a:spcBef>
                <a:spcPct val="0"/>
              </a:spcBef>
              <a:spcAft>
                <a:spcPct val="0"/>
              </a:spcAft>
            </a:pPr>
            <a:r>
              <a:rPr lang="zh-CN" altLang="en-US" sz="2000" b="1">
                <a:solidFill>
                  <a:schemeClr val="accent1"/>
                </a:solidFill>
                <a:latin typeface="+mn-ea"/>
                <a:cs typeface="+mn-ea"/>
              </a:rPr>
              <a:t>员工满意度调查</a:t>
            </a:r>
            <a:endParaRPr lang="zh-CN" altLang="en-US" sz="2000" b="1">
              <a:solidFill>
                <a:schemeClr val="accent1"/>
              </a:solidFill>
              <a:latin typeface="+mn-ea"/>
              <a:cs typeface="+mn-ea"/>
            </a:endParaRPr>
          </a:p>
        </p:txBody>
      </p:sp>
      <p:sp>
        <p:nvSpPr>
          <p:cNvPr id="7" name="矩形 6"/>
          <p:cNvSpPr/>
          <p:nvPr>
            <p:custDataLst>
              <p:tags r:id="rId4"/>
            </p:custDataLst>
          </p:nvPr>
        </p:nvSpPr>
        <p:spPr>
          <a:xfrm>
            <a:off x="1029383" y="4405732"/>
            <a:ext cx="2833438" cy="1684782"/>
          </a:xfrm>
          <a:prstGeom prst="rect">
            <a:avLst/>
          </a:prstGeom>
          <a:noFill/>
        </p:spPr>
        <p:txBody>
          <a:bodyPr wrap="square" lIns="0" tIns="0" rIns="0" bIns="0" anchor="t" anchorCtr="0">
            <a:noAutofit/>
          </a:bodyPr>
          <a:p>
            <a:pPr algn="ctr">
              <a:lnSpc>
                <a:spcPct val="150000"/>
              </a:lnSpc>
              <a:spcBef>
                <a:spcPct val="0"/>
              </a:spcBef>
              <a:spcAft>
                <a:spcPct val="0"/>
              </a:spcAft>
            </a:pPr>
            <a:r>
              <a:rPr lang="zh-CN" altLang="en-US" sz="1600">
                <a:ln>
                  <a:noFill/>
                  <a:prstDash val="sysDot"/>
                </a:ln>
                <a:solidFill>
                  <a:schemeClr val="tx1">
                    <a:lumMod val="85000"/>
                    <a:lumOff val="15000"/>
                  </a:schemeClr>
                </a:solidFill>
                <a:latin typeface="+mn-ea"/>
                <a:cs typeface="+mn-ea"/>
              </a:rPr>
              <a:t>通过问卷调查或访谈等方式，了解员工对质量文化的认知和满意度，评估质量文化的实施效果。</a:t>
            </a:r>
            <a:endParaRPr lang="zh-CN" altLang="en-US" sz="1600">
              <a:ln>
                <a:noFill/>
                <a:prstDash val="sysDot"/>
              </a:ln>
              <a:solidFill>
                <a:schemeClr val="tx1">
                  <a:lumMod val="85000"/>
                  <a:lumOff val="15000"/>
                </a:schemeClr>
              </a:solidFill>
              <a:latin typeface="+mn-ea"/>
              <a:cs typeface="+mn-ea"/>
            </a:endParaRPr>
          </a:p>
        </p:txBody>
      </p:sp>
      <p:pic>
        <p:nvPicPr>
          <p:cNvPr id="3" name="图片 2" descr="/data/temp/f77cab8d-0043-11ef-b261-fab416538855.jpg@base@tag=imgScale&amp;m=1&amp;w=647&amp;h=458&amp;q=95f77cab8d-0043-11ef-b261-fab416538855"/>
          <p:cNvPicPr>
            <a:picLocks noChangeAspect="1"/>
          </p:cNvPicPr>
          <p:nvPr>
            <p:custDataLst>
              <p:tags r:id="rId5"/>
            </p:custDataLst>
          </p:nvPr>
        </p:nvPicPr>
        <p:blipFill rotWithShape="1">
          <a:blip r:embed="rId6"/>
          <a:srcRect l="4149" r="4149"/>
          <a:stretch>
            <a:fillRect/>
          </a:stretch>
        </p:blipFill>
        <p:spPr>
          <a:xfrm>
            <a:off x="1221585" y="1734929"/>
            <a:ext cx="2449237" cy="1735105"/>
          </a:xfrm>
          <a:custGeom>
            <a:avLst/>
            <a:gdLst>
              <a:gd name="connsiteX0" fmla="*/ 1169431 w 2330450"/>
              <a:gd name="connsiteY0" fmla="*/ 0 h 1650954"/>
              <a:gd name="connsiteX1" fmla="*/ 1226354 w 2330450"/>
              <a:gd name="connsiteY1" fmla="*/ 23578 h 1650954"/>
              <a:gd name="connsiteX2" fmla="*/ 2306872 w 2330450"/>
              <a:gd name="connsiteY2" fmla="*/ 1104097 h 1650954"/>
              <a:gd name="connsiteX3" fmla="*/ 2306872 w 2330450"/>
              <a:gd name="connsiteY3" fmla="*/ 1217944 h 1650954"/>
              <a:gd name="connsiteX4" fmla="*/ 1873862 w 2330450"/>
              <a:gd name="connsiteY4" fmla="*/ 1650954 h 1650954"/>
              <a:gd name="connsiteX5" fmla="*/ 448177 w 2330450"/>
              <a:gd name="connsiteY5" fmla="*/ 1650954 h 1650954"/>
              <a:gd name="connsiteX6" fmla="*/ 23578 w 2330450"/>
              <a:gd name="connsiteY6" fmla="*/ 1226355 h 1650954"/>
              <a:gd name="connsiteX7" fmla="*/ 23578 w 2330450"/>
              <a:gd name="connsiteY7" fmla="*/ 1112508 h 1650954"/>
              <a:gd name="connsiteX8" fmla="*/ 1112508 w 2330450"/>
              <a:gd name="connsiteY8" fmla="*/ 23578 h 1650954"/>
              <a:gd name="connsiteX9" fmla="*/ 1169431 w 2330450"/>
              <a:gd name="connsiteY9" fmla="*/ 0 h 165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450" h="1650954">
                <a:moveTo>
                  <a:pt x="1169431" y="0"/>
                </a:moveTo>
                <a:cubicBezTo>
                  <a:pt x="1190033" y="0"/>
                  <a:pt x="1210635" y="7859"/>
                  <a:pt x="1226354" y="23578"/>
                </a:cubicBezTo>
                <a:lnTo>
                  <a:pt x="2306872" y="1104097"/>
                </a:lnTo>
                <a:cubicBezTo>
                  <a:pt x="2338310" y="1135535"/>
                  <a:pt x="2338310" y="1186507"/>
                  <a:pt x="2306872" y="1217944"/>
                </a:cubicBezTo>
                <a:lnTo>
                  <a:pt x="1873862" y="1650954"/>
                </a:lnTo>
                <a:lnTo>
                  <a:pt x="448177" y="1650954"/>
                </a:lnTo>
                <a:lnTo>
                  <a:pt x="23578" y="1226355"/>
                </a:lnTo>
                <a:cubicBezTo>
                  <a:pt x="-7859" y="1194917"/>
                  <a:pt x="-7859" y="1143946"/>
                  <a:pt x="23578" y="1112508"/>
                </a:cubicBezTo>
                <a:lnTo>
                  <a:pt x="1112508" y="23578"/>
                </a:lnTo>
                <a:cubicBezTo>
                  <a:pt x="1128227" y="7859"/>
                  <a:pt x="1148829" y="0"/>
                  <a:pt x="1169431" y="0"/>
                </a:cubicBezTo>
                <a:close/>
              </a:path>
            </a:pathLst>
          </a:custGeom>
          <a:ln w="3175">
            <a:solidFill>
              <a:schemeClr val="tx1">
                <a:lumMod val="40000"/>
                <a:lumOff val="60000"/>
                <a:alpha val="20000"/>
              </a:schemeClr>
            </a:solidFill>
          </a:ln>
        </p:spPr>
      </p:pic>
      <p:sp>
        <p:nvSpPr>
          <p:cNvPr id="5" name="任意多边形: 形状 67"/>
          <p:cNvSpPr/>
          <p:nvPr>
            <p:custDataLst>
              <p:tags r:id="rId7"/>
            </p:custDataLst>
          </p:nvPr>
        </p:nvSpPr>
        <p:spPr>
          <a:xfrm rot="2700000">
            <a:off x="5188415" y="1879080"/>
            <a:ext cx="1775197" cy="1787877"/>
          </a:xfrm>
          <a:custGeom>
            <a:avLst/>
            <a:gdLst>
              <a:gd name="connsiteX0" fmla="*/ 37762 w 2705100"/>
              <a:gd name="connsiteY0" fmla="*/ 37761 h 2724150"/>
              <a:gd name="connsiteX1" fmla="*/ 128925 w 2705100"/>
              <a:gd name="connsiteY1" fmla="*/ 0 h 2724150"/>
              <a:gd name="connsiteX2" fmla="*/ 2576175 w 2705100"/>
              <a:gd name="connsiteY2" fmla="*/ 0 h 2724150"/>
              <a:gd name="connsiteX3" fmla="*/ 2705100 w 2705100"/>
              <a:gd name="connsiteY3" fmla="*/ 128925 h 2724150"/>
              <a:gd name="connsiteX4" fmla="*/ 2705100 w 2705100"/>
              <a:gd name="connsiteY4" fmla="*/ 1486815 h 2724150"/>
              <a:gd name="connsiteX5" fmla="*/ 1467765 w 2705100"/>
              <a:gd name="connsiteY5" fmla="*/ 2724150 h 2724150"/>
              <a:gd name="connsiteX6" fmla="*/ 128925 w 2705100"/>
              <a:gd name="connsiteY6" fmla="*/ 2724150 h 2724150"/>
              <a:gd name="connsiteX7" fmla="*/ 0 w 2705100"/>
              <a:gd name="connsiteY7" fmla="*/ 2595225 h 2724150"/>
              <a:gd name="connsiteX8" fmla="*/ 0 w 2705100"/>
              <a:gd name="connsiteY8" fmla="*/ 128925 h 2724150"/>
              <a:gd name="connsiteX9" fmla="*/ 37762 w 2705100"/>
              <a:gd name="connsiteY9" fmla="*/ 37761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5100" h="2724150">
                <a:moveTo>
                  <a:pt x="37762" y="37761"/>
                </a:moveTo>
                <a:cubicBezTo>
                  <a:pt x="61092" y="14431"/>
                  <a:pt x="93324" y="0"/>
                  <a:pt x="128925" y="0"/>
                </a:cubicBezTo>
                <a:lnTo>
                  <a:pt x="2576175" y="0"/>
                </a:lnTo>
                <a:cubicBezTo>
                  <a:pt x="2647378" y="0"/>
                  <a:pt x="2705100" y="57722"/>
                  <a:pt x="2705100" y="128925"/>
                </a:cubicBezTo>
                <a:lnTo>
                  <a:pt x="2705100" y="1486815"/>
                </a:lnTo>
                <a:lnTo>
                  <a:pt x="1467765" y="2724150"/>
                </a:lnTo>
                <a:lnTo>
                  <a:pt x="128925" y="2724150"/>
                </a:lnTo>
                <a:cubicBezTo>
                  <a:pt x="57722" y="2724150"/>
                  <a:pt x="0" y="2666428"/>
                  <a:pt x="0" y="2595225"/>
                </a:cubicBezTo>
                <a:lnTo>
                  <a:pt x="0" y="128925"/>
                </a:lnTo>
                <a:cubicBezTo>
                  <a:pt x="0" y="93324"/>
                  <a:pt x="14431" y="61092"/>
                  <a:pt x="37762" y="37761"/>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12" name="图片 11" descr="/data/temp/f77ca945-0043-11ef-b261-fab416538855.jpg@base@tag=imgScale&amp;m=1&amp;w=647&amp;h=458&amp;q=95f77ca945-0043-11ef-b261-fab416538855"/>
          <p:cNvPicPr>
            <a:picLocks noChangeAspect="1"/>
          </p:cNvPicPr>
          <p:nvPr>
            <p:custDataLst>
              <p:tags r:id="rId8"/>
            </p:custDataLst>
          </p:nvPr>
        </p:nvPicPr>
        <p:blipFill rotWithShape="1">
          <a:blip r:embed="rId9"/>
          <a:srcRect t="15743" b="15743"/>
          <a:stretch>
            <a:fillRect/>
          </a:stretch>
        </p:blipFill>
        <p:spPr>
          <a:xfrm>
            <a:off x="4851395" y="1734929"/>
            <a:ext cx="2449237" cy="1735155"/>
          </a:xfrm>
          <a:custGeom>
            <a:avLst/>
            <a:gdLst>
              <a:gd name="connsiteX0" fmla="*/ 1169431 w 2330450"/>
              <a:gd name="connsiteY0" fmla="*/ 0 h 1651000"/>
              <a:gd name="connsiteX1" fmla="*/ 1226354 w 2330450"/>
              <a:gd name="connsiteY1" fmla="*/ 23579 h 1651000"/>
              <a:gd name="connsiteX2" fmla="*/ 2306872 w 2330450"/>
              <a:gd name="connsiteY2" fmla="*/ 1104128 h 1651000"/>
              <a:gd name="connsiteX3" fmla="*/ 2306872 w 2330450"/>
              <a:gd name="connsiteY3" fmla="*/ 1217978 h 1651000"/>
              <a:gd name="connsiteX4" fmla="*/ 1873862 w 2330450"/>
              <a:gd name="connsiteY4" fmla="*/ 1651000 h 1651000"/>
              <a:gd name="connsiteX5" fmla="*/ 448177 w 2330450"/>
              <a:gd name="connsiteY5" fmla="*/ 1651000 h 1651000"/>
              <a:gd name="connsiteX6" fmla="*/ 23578 w 2330450"/>
              <a:gd name="connsiteY6" fmla="*/ 1226389 h 1651000"/>
              <a:gd name="connsiteX7" fmla="*/ 23578 w 2330450"/>
              <a:gd name="connsiteY7" fmla="*/ 1112539 h 1651000"/>
              <a:gd name="connsiteX8" fmla="*/ 1112508 w 2330450"/>
              <a:gd name="connsiteY8" fmla="*/ 23579 h 1651000"/>
              <a:gd name="connsiteX9" fmla="*/ 1169431 w 2330450"/>
              <a:gd name="connsiteY9"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450" h="1651000">
                <a:moveTo>
                  <a:pt x="1169431" y="0"/>
                </a:moveTo>
                <a:cubicBezTo>
                  <a:pt x="1190033" y="0"/>
                  <a:pt x="1210635" y="7860"/>
                  <a:pt x="1226354" y="23579"/>
                </a:cubicBezTo>
                <a:lnTo>
                  <a:pt x="2306872" y="1104128"/>
                </a:lnTo>
                <a:cubicBezTo>
                  <a:pt x="2338310" y="1135566"/>
                  <a:pt x="2338310" y="1186540"/>
                  <a:pt x="2306872" y="1217978"/>
                </a:cubicBezTo>
                <a:lnTo>
                  <a:pt x="1873862" y="1651000"/>
                </a:lnTo>
                <a:lnTo>
                  <a:pt x="448177" y="1651000"/>
                </a:lnTo>
                <a:lnTo>
                  <a:pt x="23578" y="1226389"/>
                </a:lnTo>
                <a:cubicBezTo>
                  <a:pt x="-7859" y="1194951"/>
                  <a:pt x="-7859" y="1143978"/>
                  <a:pt x="23578" y="1112539"/>
                </a:cubicBezTo>
                <a:lnTo>
                  <a:pt x="1112508" y="23579"/>
                </a:lnTo>
                <a:cubicBezTo>
                  <a:pt x="1128227" y="7860"/>
                  <a:pt x="1148829" y="0"/>
                  <a:pt x="1169431" y="0"/>
                </a:cubicBezTo>
                <a:close/>
              </a:path>
            </a:pathLst>
          </a:custGeom>
          <a:ln w="3175">
            <a:solidFill>
              <a:schemeClr val="tx1">
                <a:lumMod val="40000"/>
                <a:lumOff val="60000"/>
                <a:alpha val="20000"/>
              </a:schemeClr>
            </a:solidFill>
          </a:ln>
        </p:spPr>
      </p:pic>
      <p:sp>
        <p:nvSpPr>
          <p:cNvPr id="19" name="矩形 18"/>
          <p:cNvSpPr/>
          <p:nvPr>
            <p:custDataLst>
              <p:tags r:id="rId10"/>
            </p:custDataLst>
          </p:nvPr>
        </p:nvSpPr>
        <p:spPr>
          <a:xfrm>
            <a:off x="4663197" y="3740367"/>
            <a:ext cx="2833841" cy="550637"/>
          </a:xfrm>
          <a:prstGeom prst="rect">
            <a:avLst/>
          </a:prstGeom>
          <a:noFill/>
        </p:spPr>
        <p:txBody>
          <a:bodyPr wrap="square" lIns="0" tIns="0" rIns="0" bIns="0" rtlCol="0" anchor="ctr" anchorCtr="0">
            <a:noAutofit/>
          </a:bodyPr>
          <a:p>
            <a:pPr algn="ctr">
              <a:spcBef>
                <a:spcPct val="0"/>
              </a:spcBef>
              <a:spcAft>
                <a:spcPct val="0"/>
              </a:spcAft>
            </a:pPr>
            <a:r>
              <a:rPr lang="zh-CN" altLang="en-US" sz="2000" b="1">
                <a:solidFill>
                  <a:schemeClr val="accent1"/>
                </a:solidFill>
                <a:latin typeface="+mn-ea"/>
                <a:cs typeface="+mn-ea"/>
              </a:rPr>
              <a:t>质量管理绩效评估</a:t>
            </a:r>
            <a:endParaRPr lang="zh-CN" altLang="en-US" sz="2000" b="1">
              <a:solidFill>
                <a:schemeClr val="accent1"/>
              </a:solidFill>
              <a:latin typeface="+mn-ea"/>
              <a:cs typeface="+mn-ea"/>
            </a:endParaRPr>
          </a:p>
        </p:txBody>
      </p:sp>
      <p:sp>
        <p:nvSpPr>
          <p:cNvPr id="20" name="矩形 19"/>
          <p:cNvSpPr/>
          <p:nvPr>
            <p:custDataLst>
              <p:tags r:id="rId11"/>
            </p:custDataLst>
          </p:nvPr>
        </p:nvSpPr>
        <p:spPr>
          <a:xfrm>
            <a:off x="4659861" y="4405732"/>
            <a:ext cx="2833438" cy="1684782"/>
          </a:xfrm>
          <a:prstGeom prst="rect">
            <a:avLst/>
          </a:prstGeom>
          <a:noFill/>
        </p:spPr>
        <p:txBody>
          <a:bodyPr wrap="square" lIns="0" tIns="0" rIns="0" bIns="0" anchor="t" anchorCtr="0">
            <a:noAutofit/>
          </a:bodyPr>
          <a:p>
            <a:pPr algn="ctr">
              <a:lnSpc>
                <a:spcPct val="150000"/>
              </a:lnSpc>
              <a:spcBef>
                <a:spcPct val="0"/>
              </a:spcBef>
              <a:spcAft>
                <a:spcPct val="0"/>
              </a:spcAft>
            </a:pPr>
            <a:r>
              <a:rPr lang="zh-CN" altLang="en-US" sz="1600">
                <a:ln>
                  <a:noFill/>
                  <a:prstDash val="sysDot"/>
                </a:ln>
                <a:solidFill>
                  <a:schemeClr val="tx1">
                    <a:lumMod val="85000"/>
                    <a:lumOff val="15000"/>
                  </a:schemeClr>
                </a:solidFill>
                <a:latin typeface="+mn-ea"/>
                <a:cs typeface="+mn-ea"/>
              </a:rPr>
              <a:t>通过分析企业的质量管理绩效，如产品合格率、客户满意度等，评估质量文化的实施效果。</a:t>
            </a:r>
            <a:endParaRPr lang="zh-CN" altLang="en-US" sz="1600">
              <a:ln>
                <a:noFill/>
                <a:prstDash val="sysDot"/>
              </a:ln>
              <a:solidFill>
                <a:schemeClr val="tx1">
                  <a:lumMod val="85000"/>
                  <a:lumOff val="15000"/>
                </a:schemeClr>
              </a:solidFill>
              <a:latin typeface="+mn-ea"/>
              <a:cs typeface="+mn-ea"/>
            </a:endParaRPr>
          </a:p>
        </p:txBody>
      </p:sp>
      <p:sp>
        <p:nvSpPr>
          <p:cNvPr id="21" name="任意多边形: 形状 70"/>
          <p:cNvSpPr/>
          <p:nvPr>
            <p:custDataLst>
              <p:tags r:id="rId12"/>
            </p:custDataLst>
          </p:nvPr>
        </p:nvSpPr>
        <p:spPr>
          <a:xfrm rot="2700000">
            <a:off x="8818893" y="1879748"/>
            <a:ext cx="1775183" cy="1787684"/>
          </a:xfrm>
          <a:custGeom>
            <a:avLst/>
            <a:gdLst>
              <a:gd name="connsiteX0" fmla="*/ 37762 w 2705100"/>
              <a:gd name="connsiteY0" fmla="*/ 37761 h 2724150"/>
              <a:gd name="connsiteX1" fmla="*/ 128925 w 2705100"/>
              <a:gd name="connsiteY1" fmla="*/ 0 h 2724150"/>
              <a:gd name="connsiteX2" fmla="*/ 2576175 w 2705100"/>
              <a:gd name="connsiteY2" fmla="*/ 0 h 2724150"/>
              <a:gd name="connsiteX3" fmla="*/ 2705100 w 2705100"/>
              <a:gd name="connsiteY3" fmla="*/ 128925 h 2724150"/>
              <a:gd name="connsiteX4" fmla="*/ 2705100 w 2705100"/>
              <a:gd name="connsiteY4" fmla="*/ 1486815 h 2724150"/>
              <a:gd name="connsiteX5" fmla="*/ 1467765 w 2705100"/>
              <a:gd name="connsiteY5" fmla="*/ 2724150 h 2724150"/>
              <a:gd name="connsiteX6" fmla="*/ 128925 w 2705100"/>
              <a:gd name="connsiteY6" fmla="*/ 2724150 h 2724150"/>
              <a:gd name="connsiteX7" fmla="*/ 0 w 2705100"/>
              <a:gd name="connsiteY7" fmla="*/ 2595225 h 2724150"/>
              <a:gd name="connsiteX8" fmla="*/ 0 w 2705100"/>
              <a:gd name="connsiteY8" fmla="*/ 128925 h 2724150"/>
              <a:gd name="connsiteX9" fmla="*/ 37762 w 2705100"/>
              <a:gd name="connsiteY9" fmla="*/ 37761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5100" h="2724150">
                <a:moveTo>
                  <a:pt x="37762" y="37761"/>
                </a:moveTo>
                <a:cubicBezTo>
                  <a:pt x="61092" y="14431"/>
                  <a:pt x="93324" y="0"/>
                  <a:pt x="128925" y="0"/>
                </a:cubicBezTo>
                <a:lnTo>
                  <a:pt x="2576175" y="0"/>
                </a:lnTo>
                <a:cubicBezTo>
                  <a:pt x="2647378" y="0"/>
                  <a:pt x="2705100" y="57722"/>
                  <a:pt x="2705100" y="128925"/>
                </a:cubicBezTo>
                <a:lnTo>
                  <a:pt x="2705100" y="1486815"/>
                </a:lnTo>
                <a:lnTo>
                  <a:pt x="1467765" y="2724150"/>
                </a:lnTo>
                <a:lnTo>
                  <a:pt x="128925" y="2724150"/>
                </a:lnTo>
                <a:cubicBezTo>
                  <a:pt x="57722" y="2724150"/>
                  <a:pt x="0" y="2666428"/>
                  <a:pt x="0" y="2595225"/>
                </a:cubicBezTo>
                <a:lnTo>
                  <a:pt x="0" y="128925"/>
                </a:lnTo>
                <a:cubicBezTo>
                  <a:pt x="0" y="93324"/>
                  <a:pt x="14431" y="61092"/>
                  <a:pt x="37762" y="37761"/>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22" name="图片 21" descr="/data/temp/f77ca9a5-0043-11ef-b261-fab416538855.jpg@base@tag=imgScale&amp;m=1&amp;w=647&amp;h=458&amp;q=95f77ca9a5-0043-11ef-b261-fab416538855"/>
          <p:cNvPicPr>
            <a:picLocks noChangeAspect="1"/>
          </p:cNvPicPr>
          <p:nvPr>
            <p:custDataLst>
              <p:tags r:id="rId13"/>
            </p:custDataLst>
          </p:nvPr>
        </p:nvPicPr>
        <p:blipFill>
          <a:blip r:embed="rId14"/>
          <a:srcRect r="5963" b="218"/>
          <a:stretch>
            <a:fillRect/>
          </a:stretch>
        </p:blipFill>
        <p:spPr>
          <a:xfrm>
            <a:off x="8481872" y="1734929"/>
            <a:ext cx="2449237" cy="1735105"/>
          </a:xfrm>
          <a:custGeom>
            <a:avLst/>
            <a:gdLst>
              <a:gd name="connsiteX0" fmla="*/ 1169431 w 2330450"/>
              <a:gd name="connsiteY0" fmla="*/ 0 h 1650954"/>
              <a:gd name="connsiteX1" fmla="*/ 1226354 w 2330450"/>
              <a:gd name="connsiteY1" fmla="*/ 23578 h 1650954"/>
              <a:gd name="connsiteX2" fmla="*/ 2306872 w 2330450"/>
              <a:gd name="connsiteY2" fmla="*/ 1104097 h 1650954"/>
              <a:gd name="connsiteX3" fmla="*/ 2306872 w 2330450"/>
              <a:gd name="connsiteY3" fmla="*/ 1217944 h 1650954"/>
              <a:gd name="connsiteX4" fmla="*/ 1873862 w 2330450"/>
              <a:gd name="connsiteY4" fmla="*/ 1650954 h 1650954"/>
              <a:gd name="connsiteX5" fmla="*/ 448177 w 2330450"/>
              <a:gd name="connsiteY5" fmla="*/ 1650954 h 1650954"/>
              <a:gd name="connsiteX6" fmla="*/ 23579 w 2330450"/>
              <a:gd name="connsiteY6" fmla="*/ 1226355 h 1650954"/>
              <a:gd name="connsiteX7" fmla="*/ 23579 w 2330450"/>
              <a:gd name="connsiteY7" fmla="*/ 1112508 h 1650954"/>
              <a:gd name="connsiteX8" fmla="*/ 1112508 w 2330450"/>
              <a:gd name="connsiteY8" fmla="*/ 23578 h 1650954"/>
              <a:gd name="connsiteX9" fmla="*/ 1169431 w 2330450"/>
              <a:gd name="connsiteY9" fmla="*/ 0 h 165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450" h="1650954">
                <a:moveTo>
                  <a:pt x="1169431" y="0"/>
                </a:moveTo>
                <a:cubicBezTo>
                  <a:pt x="1190033" y="0"/>
                  <a:pt x="1210635" y="7859"/>
                  <a:pt x="1226354" y="23578"/>
                </a:cubicBezTo>
                <a:lnTo>
                  <a:pt x="2306872" y="1104097"/>
                </a:lnTo>
                <a:cubicBezTo>
                  <a:pt x="2338310" y="1135535"/>
                  <a:pt x="2338310" y="1186507"/>
                  <a:pt x="2306872" y="1217944"/>
                </a:cubicBezTo>
                <a:lnTo>
                  <a:pt x="1873862" y="1650954"/>
                </a:lnTo>
                <a:lnTo>
                  <a:pt x="448177" y="1650954"/>
                </a:lnTo>
                <a:lnTo>
                  <a:pt x="23579" y="1226355"/>
                </a:lnTo>
                <a:cubicBezTo>
                  <a:pt x="-7859" y="1194917"/>
                  <a:pt x="-7859" y="1143946"/>
                  <a:pt x="23579" y="1112508"/>
                </a:cubicBezTo>
                <a:lnTo>
                  <a:pt x="1112508" y="23578"/>
                </a:lnTo>
                <a:cubicBezTo>
                  <a:pt x="1128227" y="7859"/>
                  <a:pt x="1148829" y="0"/>
                  <a:pt x="1169431" y="0"/>
                </a:cubicBezTo>
                <a:close/>
              </a:path>
            </a:pathLst>
          </a:custGeom>
          <a:ln w="3175">
            <a:solidFill>
              <a:schemeClr val="tx1">
                <a:lumMod val="40000"/>
                <a:lumOff val="60000"/>
                <a:alpha val="20000"/>
              </a:schemeClr>
            </a:solidFill>
          </a:ln>
        </p:spPr>
      </p:pic>
      <p:sp>
        <p:nvSpPr>
          <p:cNvPr id="23" name="矩形 22"/>
          <p:cNvSpPr/>
          <p:nvPr>
            <p:custDataLst>
              <p:tags r:id="rId15"/>
            </p:custDataLst>
          </p:nvPr>
        </p:nvSpPr>
        <p:spPr>
          <a:xfrm>
            <a:off x="8293675" y="3740367"/>
            <a:ext cx="2833841" cy="550637"/>
          </a:xfrm>
          <a:prstGeom prst="rect">
            <a:avLst/>
          </a:prstGeom>
          <a:noFill/>
        </p:spPr>
        <p:txBody>
          <a:bodyPr wrap="square" lIns="0" tIns="0" rIns="0" bIns="0" rtlCol="0" anchor="ctr" anchorCtr="0">
            <a:noAutofit/>
          </a:bodyPr>
          <a:p>
            <a:pPr algn="ctr">
              <a:spcBef>
                <a:spcPct val="0"/>
              </a:spcBef>
              <a:spcAft>
                <a:spcPct val="0"/>
              </a:spcAft>
            </a:pPr>
            <a:r>
              <a:rPr lang="zh-CN" altLang="en-US" sz="2000" b="1">
                <a:solidFill>
                  <a:schemeClr val="accent1"/>
                </a:solidFill>
                <a:latin typeface="+mn-ea"/>
                <a:cs typeface="+mn-ea"/>
              </a:rPr>
              <a:t>质量文化培训效果评估</a:t>
            </a:r>
            <a:endParaRPr lang="zh-CN" altLang="en-US" sz="2000" b="1">
              <a:solidFill>
                <a:schemeClr val="accent1"/>
              </a:solidFill>
              <a:latin typeface="+mn-ea"/>
              <a:cs typeface="+mn-ea"/>
            </a:endParaRPr>
          </a:p>
        </p:txBody>
      </p:sp>
      <p:sp>
        <p:nvSpPr>
          <p:cNvPr id="24" name="矩形 23"/>
          <p:cNvSpPr/>
          <p:nvPr>
            <p:custDataLst>
              <p:tags r:id="rId16"/>
            </p:custDataLst>
          </p:nvPr>
        </p:nvSpPr>
        <p:spPr>
          <a:xfrm>
            <a:off x="8290338" y="4405732"/>
            <a:ext cx="2833438" cy="1684782"/>
          </a:xfrm>
          <a:prstGeom prst="rect">
            <a:avLst/>
          </a:prstGeom>
          <a:noFill/>
        </p:spPr>
        <p:txBody>
          <a:bodyPr wrap="square" lIns="0" tIns="0" rIns="0" bIns="0" anchor="t" anchorCtr="0">
            <a:noAutofit/>
          </a:bodyPr>
          <a:p>
            <a:pPr algn="ctr">
              <a:lnSpc>
                <a:spcPct val="150000"/>
              </a:lnSpc>
              <a:spcBef>
                <a:spcPct val="0"/>
              </a:spcBef>
              <a:spcAft>
                <a:spcPct val="0"/>
              </a:spcAft>
            </a:pPr>
            <a:r>
              <a:rPr lang="zh-CN" altLang="en-US" sz="1600">
                <a:ln>
                  <a:noFill/>
                  <a:prstDash val="sysDot"/>
                </a:ln>
                <a:solidFill>
                  <a:schemeClr val="tx1">
                    <a:lumMod val="85000"/>
                    <a:lumOff val="15000"/>
                  </a:schemeClr>
                </a:solidFill>
                <a:latin typeface="+mn-ea"/>
                <a:cs typeface="+mn-ea"/>
              </a:rPr>
              <a:t>通过评估员工参加质量文化培训的效果，如知识掌握程度、技能提升等，评估质量文化的实施效果。</a:t>
            </a:r>
            <a:endParaRPr lang="zh-CN" altLang="en-US" sz="1600">
              <a:ln>
                <a:noFill/>
                <a:prstDash val="sysDot"/>
              </a:ln>
              <a:solidFill>
                <a:schemeClr val="tx1">
                  <a:lumMod val="85000"/>
                  <a:lumOff val="15000"/>
                </a:schemeClr>
              </a:solidFill>
              <a:latin typeface="+mn-ea"/>
              <a:cs typeface="+mn-ea"/>
            </a:endParaRPr>
          </a:p>
        </p:txBody>
      </p:sp>
      <p:cxnSp>
        <p:nvCxnSpPr>
          <p:cNvPr id="25" name="直接连接符 24"/>
          <p:cNvCxnSpPr/>
          <p:nvPr>
            <p:custDataLst>
              <p:tags r:id="rId17"/>
            </p:custDataLst>
          </p:nvPr>
        </p:nvCxnSpPr>
        <p:spPr>
          <a:xfrm>
            <a:off x="1254286" y="3467414"/>
            <a:ext cx="96481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8"/>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14"/>
          <p:cNvSpPr/>
          <p:nvPr>
            <p:custDataLst>
              <p:tags r:id="rId1"/>
            </p:custDataLst>
          </p:nvPr>
        </p:nvSpPr>
        <p:spPr>
          <a:xfrm flipH="1" flipV="1">
            <a:off x="2199562" y="2970666"/>
            <a:ext cx="3409950" cy="2887345"/>
          </a:xfrm>
          <a:custGeom>
            <a:avLst/>
            <a:gdLst>
              <a:gd name="connsiteX0" fmla="*/ 1 w 570"/>
              <a:gd name="connsiteY0" fmla="*/ 476 h 476"/>
              <a:gd name="connsiteX1" fmla="*/ 0 w 570"/>
              <a:gd name="connsiteY1" fmla="*/ 0 h 476"/>
              <a:gd name="connsiteX2" fmla="*/ 570 w 570"/>
              <a:gd name="connsiteY2" fmla="*/ 476 h 476"/>
              <a:gd name="connsiteX3" fmla="*/ 1 w 570"/>
              <a:gd name="connsiteY3" fmla="*/ 476 h 476"/>
            </a:gdLst>
            <a:ahLst/>
            <a:cxnLst>
              <a:cxn ang="0">
                <a:pos x="connsiteX0" y="connsiteY0"/>
              </a:cxn>
              <a:cxn ang="0">
                <a:pos x="connsiteX1" y="connsiteY1"/>
              </a:cxn>
              <a:cxn ang="0">
                <a:pos x="connsiteX2" y="connsiteY2"/>
              </a:cxn>
              <a:cxn ang="0">
                <a:pos x="connsiteX3" y="connsiteY3"/>
              </a:cxn>
            </a:cxnLst>
            <a:rect l="l" t="t" r="r" b="b"/>
            <a:pathLst>
              <a:path w="5370" h="4547">
                <a:moveTo>
                  <a:pt x="579" y="0"/>
                </a:moveTo>
                <a:lnTo>
                  <a:pt x="1030" y="362"/>
                </a:lnTo>
                <a:lnTo>
                  <a:pt x="5026" y="362"/>
                </a:lnTo>
                <a:cubicBezTo>
                  <a:pt x="5185" y="362"/>
                  <a:pt x="5317" y="471"/>
                  <a:pt x="5354" y="618"/>
                </a:cubicBezTo>
                <a:lnTo>
                  <a:pt x="5355" y="624"/>
                </a:lnTo>
                <a:lnTo>
                  <a:pt x="5359" y="638"/>
                </a:lnTo>
                <a:cubicBezTo>
                  <a:pt x="5366" y="666"/>
                  <a:pt x="5370" y="695"/>
                  <a:pt x="5370" y="726"/>
                </a:cubicBezTo>
                <a:lnTo>
                  <a:pt x="5370" y="4198"/>
                </a:lnTo>
                <a:cubicBezTo>
                  <a:pt x="5370" y="4391"/>
                  <a:pt x="5214" y="4547"/>
                  <a:pt x="5021" y="4547"/>
                </a:cubicBezTo>
                <a:lnTo>
                  <a:pt x="349" y="4547"/>
                </a:lnTo>
                <a:cubicBezTo>
                  <a:pt x="258" y="4547"/>
                  <a:pt x="176" y="4513"/>
                  <a:pt x="114" y="4456"/>
                </a:cubicBezTo>
                <a:lnTo>
                  <a:pt x="114" y="4456"/>
                </a:lnTo>
                <a:lnTo>
                  <a:pt x="111" y="4453"/>
                </a:lnTo>
                <a:cubicBezTo>
                  <a:pt x="43" y="4392"/>
                  <a:pt x="0" y="4302"/>
                  <a:pt x="0" y="4203"/>
                </a:cubicBezTo>
                <a:lnTo>
                  <a:pt x="0" y="4198"/>
                </a:lnTo>
                <a:lnTo>
                  <a:pt x="0" y="726"/>
                </a:lnTo>
                <a:lnTo>
                  <a:pt x="0" y="700"/>
                </a:lnTo>
                <a:cubicBezTo>
                  <a:pt x="0" y="513"/>
                  <a:pt x="151" y="362"/>
                  <a:pt x="338" y="362"/>
                </a:cubicBezTo>
                <a:lnTo>
                  <a:pt x="580" y="362"/>
                </a:lnTo>
                <a:lnTo>
                  <a:pt x="579" y="0"/>
                </a:lnTo>
                <a:close/>
              </a:path>
            </a:pathLst>
          </a:custGeom>
          <a:gradFill>
            <a:gsLst>
              <a:gs pos="80000">
                <a:schemeClr val="accent1">
                  <a:alpha val="60000"/>
                </a:schemeClr>
              </a:gs>
              <a:gs pos="0">
                <a:schemeClr val="accent1">
                  <a:lumMod val="60000"/>
                  <a:lumOff val="40000"/>
                  <a:alpha val="40000"/>
                </a:schemeClr>
              </a:gs>
            </a:gsLst>
            <a:path path="circle">
              <a:fillToRect l="100000" t="100000"/>
            </a:path>
            <a:tileRect r="-100000" b="-10000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23" name="任意多边形 15"/>
          <p:cNvSpPr/>
          <p:nvPr>
            <p:custDataLst>
              <p:tags r:id="rId2"/>
            </p:custDataLst>
          </p:nvPr>
        </p:nvSpPr>
        <p:spPr>
          <a:xfrm>
            <a:off x="704137" y="1826396"/>
            <a:ext cx="4646295" cy="3843064"/>
          </a:xfrm>
          <a:custGeom>
            <a:avLst/>
            <a:gdLst>
              <a:gd name="adj" fmla="val 8696"/>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317" h="6052">
                <a:moveTo>
                  <a:pt x="489" y="0"/>
                </a:moveTo>
                <a:lnTo>
                  <a:pt x="6828" y="0"/>
                </a:lnTo>
                <a:cubicBezTo>
                  <a:pt x="7098" y="0"/>
                  <a:pt x="7317" y="219"/>
                  <a:pt x="7317" y="489"/>
                </a:cubicBezTo>
                <a:lnTo>
                  <a:pt x="7317" y="5134"/>
                </a:lnTo>
                <a:cubicBezTo>
                  <a:pt x="7317" y="5404"/>
                  <a:pt x="7098" y="5623"/>
                  <a:pt x="6828" y="5623"/>
                </a:cubicBezTo>
                <a:lnTo>
                  <a:pt x="1234" y="5623"/>
                </a:lnTo>
                <a:lnTo>
                  <a:pt x="699" y="6052"/>
                </a:lnTo>
                <a:lnTo>
                  <a:pt x="700" y="5623"/>
                </a:lnTo>
                <a:lnTo>
                  <a:pt x="489" y="5623"/>
                </a:lnTo>
                <a:cubicBezTo>
                  <a:pt x="219" y="5623"/>
                  <a:pt x="0" y="5404"/>
                  <a:pt x="0" y="5134"/>
                </a:cubicBezTo>
                <a:lnTo>
                  <a:pt x="0" y="489"/>
                </a:lnTo>
                <a:cubicBezTo>
                  <a:pt x="0" y="219"/>
                  <a:pt x="219" y="0"/>
                  <a:pt x="489" y="0"/>
                </a:cubicBezTo>
                <a:close/>
              </a:path>
            </a:pathLst>
          </a:custGeom>
          <a:gradFill>
            <a:gsLst>
              <a:gs pos="65000">
                <a:schemeClr val="accent1"/>
              </a:gs>
              <a:gs pos="20000">
                <a:schemeClr val="accent1">
                  <a:lumMod val="60000"/>
                  <a:lumOff val="40000"/>
                </a:schemeClr>
              </a:gs>
            </a:gsLst>
            <a:path path="circle">
              <a:fillToRect r="100000" b="100000"/>
            </a:path>
            <a:tileRect l="-100000" t="-10000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pic>
        <p:nvPicPr>
          <p:cNvPr id="14" name="图片 13" descr="/data/temp/f6bc557c-0043-11ef-87e6-0e85c4b74299.jpg@base@tag=imgScale&amp;m=1&amp;w=1209&amp;h=909&amp;q=95f6bc557c-0043-11ef-87e6-0e85c4b74299"/>
          <p:cNvPicPr>
            <a:picLocks noChangeAspect="1"/>
          </p:cNvPicPr>
          <p:nvPr>
            <p:custDataLst>
              <p:tags r:id="rId3"/>
            </p:custDataLst>
          </p:nvPr>
        </p:nvPicPr>
        <p:blipFill rotWithShape="1">
          <a:blip r:embed="rId4"/>
          <a:srcRect t="21389" b="21389"/>
          <a:stretch>
            <a:fillRect/>
          </a:stretch>
        </p:blipFill>
        <p:spPr>
          <a:xfrm>
            <a:off x="838200" y="1971302"/>
            <a:ext cx="4356100" cy="3274060"/>
          </a:xfrm>
          <a:prstGeom prst="roundRect">
            <a:avLst>
              <a:gd name="adj" fmla="val 6291"/>
            </a:avLst>
          </a:prstGeom>
          <a:ln w="9525" cap="flat" cmpd="sng" algn="ctr">
            <a:solidFill>
              <a:schemeClr val="dk1">
                <a:lumMod val="40000"/>
                <a:lumOff val="60000"/>
                <a:alpha val="50000"/>
              </a:schemeClr>
            </a:solidFill>
            <a:prstDash val="solid"/>
            <a:round/>
            <a:headEnd type="none" w="med" len="med"/>
            <a:tailEnd type="none" w="med" len="med"/>
          </a:ln>
        </p:spPr>
      </p:pic>
      <p:sp>
        <p:nvSpPr>
          <p:cNvPr id="3" name="标题 2"/>
          <p:cNvSpPr>
            <a:spLocks noGrp="1"/>
          </p:cNvSpPr>
          <p:nvPr>
            <p:ph type="title"/>
            <p:custDataLst>
              <p:tags r:id="rId5"/>
            </p:custDataLst>
          </p:nvPr>
        </p:nvSpPr>
        <p:spPr>
          <a:xfrm>
            <a:off x="305475" y="-110420"/>
            <a:ext cx="10800000" cy="792000"/>
          </a:xfrm>
        </p:spPr>
        <p:txBody>
          <a:bodyPr/>
          <a:lstStyle/>
          <a:p>
            <a:r>
              <a:rPr lang="zh-CN" altLang="en-US" sz="2800"/>
              <a:t>质量文化的改进方向</a:t>
            </a:r>
            <a:endParaRPr lang="zh-CN" altLang="en-US" sz="2800"/>
          </a:p>
        </p:txBody>
      </p:sp>
      <p:sp>
        <p:nvSpPr>
          <p:cNvPr id="2" name="圆角矩形 13"/>
          <p:cNvSpPr/>
          <p:nvPr>
            <p:custDataLst>
              <p:tags r:id="rId6"/>
            </p:custDataLst>
          </p:nvPr>
        </p:nvSpPr>
        <p:spPr>
          <a:xfrm>
            <a:off x="6235414" y="1656899"/>
            <a:ext cx="1828437" cy="374753"/>
          </a:xfrm>
          <a:prstGeom prst="roundRect">
            <a:avLst>
              <a:gd name="adj" fmla="val 11999"/>
            </a:avLst>
          </a:prstGeom>
          <a:solidFill>
            <a:schemeClr val="accent1"/>
          </a:solidFill>
          <a:ln>
            <a:noFill/>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b="1">
                <a:solidFill>
                  <a:schemeClr val="lt1">
                    <a:lumMod val="100000"/>
                  </a:schemeClr>
                </a:solidFill>
                <a:latin typeface="+mn-ea"/>
                <a:cs typeface="+mn-ea"/>
                <a:sym typeface="+mn-ea"/>
              </a:rPr>
              <a:t>员工参与度</a:t>
            </a:r>
            <a:endParaRPr lang="zh-CN" altLang="en-US" b="1">
              <a:solidFill>
                <a:schemeClr val="lt1">
                  <a:lumMod val="100000"/>
                </a:schemeClr>
              </a:solidFill>
              <a:latin typeface="+mn-ea"/>
              <a:cs typeface="+mn-ea"/>
              <a:sym typeface="+mn-ea"/>
            </a:endParaRPr>
          </a:p>
        </p:txBody>
      </p:sp>
      <p:sp>
        <p:nvSpPr>
          <p:cNvPr id="4" name="矩形 3"/>
          <p:cNvSpPr/>
          <p:nvPr>
            <p:custDataLst>
              <p:tags r:id="rId7"/>
            </p:custDataLst>
          </p:nvPr>
        </p:nvSpPr>
        <p:spPr>
          <a:xfrm>
            <a:off x="6234778" y="2031298"/>
            <a:ext cx="5232183" cy="1084538"/>
          </a:xfrm>
          <a:prstGeom prst="rect">
            <a:avLst/>
          </a:prstGeom>
          <a:noFill/>
        </p:spPr>
        <p:txBody>
          <a:bodyPr wrap="square" lIns="0" tIns="0" rIns="0" bIns="0" rtlCol="0" anchor="t" anchorCtr="0">
            <a:noAutofit/>
          </a:bodyPr>
          <a:p>
            <a:pPr algn="just">
              <a:lnSpc>
                <a:spcPct val="140000"/>
              </a:lnSpc>
              <a:spcBef>
                <a:spcPct val="0"/>
              </a:spcBef>
              <a:spcAft>
                <a:spcPct val="0"/>
              </a:spcAft>
            </a:pPr>
            <a:r>
              <a:rPr lang="zh-CN" altLang="en-US" sz="1600">
                <a:solidFill>
                  <a:schemeClr val="tx1">
                    <a:lumMod val="85000"/>
                    <a:lumOff val="15000"/>
                  </a:schemeClr>
                </a:solidFill>
                <a:latin typeface="+mn-ea"/>
                <a:cs typeface="+mn-ea"/>
                <a:sym typeface="+mn-ea"/>
              </a:rPr>
              <a:t>鼓励员工积极参与质量文化的建设，提高员工的质量意识，增强员工的责任感和使命感。</a:t>
            </a:r>
            <a:endParaRPr lang="zh-CN" altLang="en-US" sz="1600">
              <a:solidFill>
                <a:schemeClr val="tx1">
                  <a:lumMod val="85000"/>
                  <a:lumOff val="15000"/>
                </a:schemeClr>
              </a:solidFill>
              <a:latin typeface="+mn-ea"/>
              <a:cs typeface="+mn-ea"/>
              <a:sym typeface="+mn-ea"/>
            </a:endParaRPr>
          </a:p>
        </p:txBody>
      </p:sp>
      <p:sp>
        <p:nvSpPr>
          <p:cNvPr id="9" name="圆角矩形 24"/>
          <p:cNvSpPr/>
          <p:nvPr>
            <p:custDataLst>
              <p:tags r:id="rId8"/>
            </p:custDataLst>
          </p:nvPr>
        </p:nvSpPr>
        <p:spPr>
          <a:xfrm>
            <a:off x="6235414" y="3238401"/>
            <a:ext cx="1828437" cy="374753"/>
          </a:xfrm>
          <a:prstGeom prst="roundRect">
            <a:avLst>
              <a:gd name="adj" fmla="val 11999"/>
            </a:avLst>
          </a:prstGeom>
          <a:solidFill>
            <a:schemeClr val="accent1"/>
          </a:solidFill>
          <a:ln>
            <a:noFill/>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b="1">
                <a:solidFill>
                  <a:schemeClr val="lt1">
                    <a:lumMod val="100000"/>
                  </a:schemeClr>
                </a:solidFill>
                <a:latin typeface="+mn-ea"/>
                <a:cs typeface="+mn-ea"/>
                <a:sym typeface="+mn-ea"/>
              </a:rPr>
              <a:t>质量管理体系</a:t>
            </a:r>
            <a:endParaRPr lang="zh-CN" altLang="en-US" b="1">
              <a:solidFill>
                <a:schemeClr val="lt1">
                  <a:lumMod val="100000"/>
                </a:schemeClr>
              </a:solidFill>
              <a:latin typeface="+mn-ea"/>
              <a:cs typeface="+mn-ea"/>
              <a:sym typeface="+mn-ea"/>
            </a:endParaRPr>
          </a:p>
        </p:txBody>
      </p:sp>
      <p:sp>
        <p:nvSpPr>
          <p:cNvPr id="10" name="矩形 9"/>
          <p:cNvSpPr/>
          <p:nvPr>
            <p:custDataLst>
              <p:tags r:id="rId9"/>
            </p:custDataLst>
          </p:nvPr>
        </p:nvSpPr>
        <p:spPr>
          <a:xfrm>
            <a:off x="6235414" y="3603901"/>
            <a:ext cx="5232183" cy="1084538"/>
          </a:xfrm>
          <a:prstGeom prst="rect">
            <a:avLst/>
          </a:prstGeom>
          <a:noFill/>
        </p:spPr>
        <p:txBody>
          <a:bodyPr wrap="square" lIns="0" tIns="0" rIns="0" bIns="0" rtlCol="0" anchor="t" anchorCtr="0">
            <a:noAutofit/>
          </a:bodyPr>
          <a:p>
            <a:pPr algn="just">
              <a:lnSpc>
                <a:spcPct val="140000"/>
              </a:lnSpc>
              <a:spcBef>
                <a:spcPct val="0"/>
              </a:spcBef>
              <a:spcAft>
                <a:spcPct val="0"/>
              </a:spcAft>
            </a:pPr>
            <a:r>
              <a:rPr lang="zh-CN" altLang="en-US" sz="1600">
                <a:solidFill>
                  <a:schemeClr val="tx1">
                    <a:lumMod val="85000"/>
                    <a:lumOff val="15000"/>
                  </a:schemeClr>
                </a:solidFill>
                <a:latin typeface="+mn-ea"/>
                <a:cs typeface="+mn-ea"/>
                <a:sym typeface="+mn-ea"/>
              </a:rPr>
              <a:t>建立和完善质量管理体系，确保质量文化的有效实施和持续改进。</a:t>
            </a:r>
            <a:endParaRPr lang="zh-CN" altLang="en-US" sz="1600">
              <a:solidFill>
                <a:schemeClr val="tx1">
                  <a:lumMod val="85000"/>
                  <a:lumOff val="15000"/>
                </a:schemeClr>
              </a:solidFill>
              <a:latin typeface="+mn-ea"/>
              <a:cs typeface="+mn-ea"/>
              <a:sym typeface="+mn-ea"/>
            </a:endParaRPr>
          </a:p>
        </p:txBody>
      </p:sp>
      <p:sp>
        <p:nvSpPr>
          <p:cNvPr id="11" name="圆角矩形 28"/>
          <p:cNvSpPr/>
          <p:nvPr>
            <p:custDataLst>
              <p:tags r:id="rId10"/>
            </p:custDataLst>
          </p:nvPr>
        </p:nvSpPr>
        <p:spPr>
          <a:xfrm>
            <a:off x="6235414" y="4811004"/>
            <a:ext cx="1828437" cy="374753"/>
          </a:xfrm>
          <a:prstGeom prst="roundRect">
            <a:avLst>
              <a:gd name="adj" fmla="val 11999"/>
            </a:avLst>
          </a:prstGeom>
          <a:solidFill>
            <a:schemeClr val="accent1"/>
          </a:solidFill>
          <a:ln>
            <a:noFill/>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b="1">
                <a:solidFill>
                  <a:schemeClr val="lt1">
                    <a:lumMod val="100000"/>
                  </a:schemeClr>
                </a:solidFill>
                <a:latin typeface="+mn-ea"/>
                <a:cs typeface="+mn-ea"/>
                <a:sym typeface="+mn-ea"/>
              </a:rPr>
              <a:t>质量文化宣传</a:t>
            </a:r>
            <a:endParaRPr lang="zh-CN" altLang="en-US" b="1">
              <a:solidFill>
                <a:schemeClr val="lt1">
                  <a:lumMod val="100000"/>
                </a:schemeClr>
              </a:solidFill>
              <a:latin typeface="+mn-ea"/>
              <a:cs typeface="+mn-ea"/>
              <a:sym typeface="+mn-ea"/>
            </a:endParaRPr>
          </a:p>
        </p:txBody>
      </p:sp>
      <p:sp>
        <p:nvSpPr>
          <p:cNvPr id="12" name="矩形 11"/>
          <p:cNvSpPr/>
          <p:nvPr>
            <p:custDataLst>
              <p:tags r:id="rId11"/>
            </p:custDataLst>
          </p:nvPr>
        </p:nvSpPr>
        <p:spPr>
          <a:xfrm>
            <a:off x="6235414" y="5187310"/>
            <a:ext cx="5232183" cy="1084538"/>
          </a:xfrm>
          <a:prstGeom prst="rect">
            <a:avLst/>
          </a:prstGeom>
          <a:noFill/>
        </p:spPr>
        <p:txBody>
          <a:bodyPr wrap="square" lIns="0" tIns="0" rIns="0" bIns="0" rtlCol="0" anchor="t" anchorCtr="0">
            <a:noAutofit/>
          </a:bodyPr>
          <a:p>
            <a:pPr algn="just">
              <a:lnSpc>
                <a:spcPct val="140000"/>
              </a:lnSpc>
              <a:spcBef>
                <a:spcPct val="0"/>
              </a:spcBef>
              <a:spcAft>
                <a:spcPct val="0"/>
              </a:spcAft>
            </a:pPr>
            <a:r>
              <a:rPr lang="zh-CN" altLang="en-US" sz="1600">
                <a:solidFill>
                  <a:schemeClr val="tx1">
                    <a:lumMod val="85000"/>
                    <a:lumOff val="15000"/>
                  </a:schemeClr>
                </a:solidFill>
                <a:latin typeface="+mn-ea"/>
                <a:cs typeface="+mn-ea"/>
                <a:sym typeface="+mn-ea"/>
              </a:rPr>
              <a:t>加强质量文化的宣传和推广，提高员工的质量文化认知和认同感。</a:t>
            </a:r>
            <a:endParaRPr lang="zh-CN" altLang="en-US" sz="1600">
              <a:solidFill>
                <a:schemeClr val="tx1">
                  <a:lumMod val="85000"/>
                  <a:lumOff val="15000"/>
                </a:schemeClr>
              </a:solidFill>
              <a:latin typeface="+mn-ea"/>
              <a:cs typeface="+mn-ea"/>
              <a:sym typeface="+mn-ea"/>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45785" y="-28620"/>
            <a:ext cx="10800000" cy="720000"/>
          </a:xfrm>
        </p:spPr>
        <p:txBody>
          <a:bodyPr/>
          <a:lstStyle/>
          <a:p>
            <a:r>
              <a:rPr lang="zh-CN" altLang="en-US" sz="2800"/>
              <a:t>质量文化的持续优化</a:t>
            </a:r>
            <a:endParaRPr lang="zh-CN" altLang="en-US" sz="2800"/>
          </a:p>
        </p:txBody>
      </p:sp>
      <p:sp>
        <p:nvSpPr>
          <p:cNvPr id="14" name="任意多边形 13"/>
          <p:cNvSpPr/>
          <p:nvPr>
            <p:custDataLst>
              <p:tags r:id="rId2"/>
            </p:custDataLst>
          </p:nvPr>
        </p:nvSpPr>
        <p:spPr>
          <a:xfrm>
            <a:off x="6166174" y="2452617"/>
            <a:ext cx="2491254" cy="3448891"/>
          </a:xfrm>
          <a:custGeom>
            <a:avLst/>
            <a:gdLst>
              <a:gd name="adj" fmla="val 272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923" h="5431">
                <a:moveTo>
                  <a:pt x="1159" y="0"/>
                </a:moveTo>
                <a:lnTo>
                  <a:pt x="1607" y="630"/>
                </a:lnTo>
                <a:lnTo>
                  <a:pt x="3816" y="630"/>
                </a:lnTo>
                <a:cubicBezTo>
                  <a:pt x="3875" y="630"/>
                  <a:pt x="3923" y="678"/>
                  <a:pt x="3923" y="737"/>
                </a:cubicBezTo>
                <a:lnTo>
                  <a:pt x="3923" y="5324"/>
                </a:lnTo>
                <a:cubicBezTo>
                  <a:pt x="3923" y="5383"/>
                  <a:pt x="3875" y="5431"/>
                  <a:pt x="3816" y="5431"/>
                </a:cubicBezTo>
                <a:lnTo>
                  <a:pt x="107" y="5431"/>
                </a:lnTo>
                <a:cubicBezTo>
                  <a:pt x="48" y="5431"/>
                  <a:pt x="0" y="5383"/>
                  <a:pt x="0" y="5324"/>
                </a:cubicBezTo>
                <a:lnTo>
                  <a:pt x="0" y="737"/>
                </a:lnTo>
                <a:cubicBezTo>
                  <a:pt x="0" y="678"/>
                  <a:pt x="48" y="630"/>
                  <a:pt x="107" y="630"/>
                </a:cubicBezTo>
                <a:lnTo>
                  <a:pt x="711" y="630"/>
                </a:lnTo>
                <a:lnTo>
                  <a:pt x="1159" y="0"/>
                </a:lnTo>
                <a:close/>
              </a:path>
            </a:pathLst>
          </a:custGeom>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5" name="任意多边形 14"/>
          <p:cNvSpPr/>
          <p:nvPr>
            <p:custDataLst>
              <p:tags r:id="rId3"/>
            </p:custDataLst>
          </p:nvPr>
        </p:nvSpPr>
        <p:spPr>
          <a:xfrm>
            <a:off x="8885407" y="2452617"/>
            <a:ext cx="2491254" cy="3448891"/>
          </a:xfrm>
          <a:custGeom>
            <a:avLst/>
            <a:gdLst>
              <a:gd name="adj" fmla="val 272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923" h="5431">
                <a:moveTo>
                  <a:pt x="1159" y="0"/>
                </a:moveTo>
                <a:lnTo>
                  <a:pt x="1607" y="630"/>
                </a:lnTo>
                <a:lnTo>
                  <a:pt x="3816" y="630"/>
                </a:lnTo>
                <a:cubicBezTo>
                  <a:pt x="3875" y="630"/>
                  <a:pt x="3923" y="678"/>
                  <a:pt x="3923" y="737"/>
                </a:cubicBezTo>
                <a:lnTo>
                  <a:pt x="3923" y="5324"/>
                </a:lnTo>
                <a:cubicBezTo>
                  <a:pt x="3923" y="5383"/>
                  <a:pt x="3875" y="5431"/>
                  <a:pt x="3816" y="5431"/>
                </a:cubicBezTo>
                <a:lnTo>
                  <a:pt x="107" y="5431"/>
                </a:lnTo>
                <a:cubicBezTo>
                  <a:pt x="48" y="5431"/>
                  <a:pt x="0" y="5383"/>
                  <a:pt x="0" y="5324"/>
                </a:cubicBezTo>
                <a:lnTo>
                  <a:pt x="0" y="737"/>
                </a:lnTo>
                <a:cubicBezTo>
                  <a:pt x="0" y="678"/>
                  <a:pt x="48" y="630"/>
                  <a:pt x="107" y="630"/>
                </a:cubicBezTo>
                <a:lnTo>
                  <a:pt x="711" y="630"/>
                </a:lnTo>
                <a:lnTo>
                  <a:pt x="1159" y="0"/>
                </a:lnTo>
                <a:close/>
              </a:path>
            </a:pathLst>
          </a:custGeom>
          <a:solidFill>
            <a:schemeClr val="tx1">
              <a:lumMod val="40000"/>
              <a:lumOff val="60000"/>
              <a:alpha val="1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6" name="任意多边形 15"/>
          <p:cNvSpPr/>
          <p:nvPr>
            <p:custDataLst>
              <p:tags r:id="rId4"/>
            </p:custDataLst>
          </p:nvPr>
        </p:nvSpPr>
        <p:spPr>
          <a:xfrm>
            <a:off x="3446307" y="2450712"/>
            <a:ext cx="2491254" cy="3448891"/>
          </a:xfrm>
          <a:custGeom>
            <a:avLst/>
            <a:gdLst>
              <a:gd name="adj" fmla="val 272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923" h="5431">
                <a:moveTo>
                  <a:pt x="1159" y="0"/>
                </a:moveTo>
                <a:lnTo>
                  <a:pt x="1607" y="630"/>
                </a:lnTo>
                <a:lnTo>
                  <a:pt x="3816" y="630"/>
                </a:lnTo>
                <a:cubicBezTo>
                  <a:pt x="3875" y="630"/>
                  <a:pt x="3923" y="678"/>
                  <a:pt x="3923" y="737"/>
                </a:cubicBezTo>
                <a:lnTo>
                  <a:pt x="3923" y="5324"/>
                </a:lnTo>
                <a:cubicBezTo>
                  <a:pt x="3923" y="5383"/>
                  <a:pt x="3875" y="5431"/>
                  <a:pt x="3816" y="5431"/>
                </a:cubicBezTo>
                <a:lnTo>
                  <a:pt x="107" y="5431"/>
                </a:lnTo>
                <a:cubicBezTo>
                  <a:pt x="48" y="5431"/>
                  <a:pt x="0" y="5383"/>
                  <a:pt x="0" y="5324"/>
                </a:cubicBezTo>
                <a:lnTo>
                  <a:pt x="0" y="737"/>
                </a:lnTo>
                <a:cubicBezTo>
                  <a:pt x="0" y="678"/>
                  <a:pt x="48" y="630"/>
                  <a:pt x="107" y="630"/>
                </a:cubicBezTo>
                <a:lnTo>
                  <a:pt x="711" y="630"/>
                </a:lnTo>
                <a:lnTo>
                  <a:pt x="1159" y="0"/>
                </a:lnTo>
                <a:close/>
              </a:path>
            </a:pathLst>
          </a:custGeom>
          <a:solidFill>
            <a:schemeClr val="tx1">
              <a:lumMod val="40000"/>
              <a:lumOff val="60000"/>
              <a:alpha val="1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7" name="任意多边形 16"/>
          <p:cNvSpPr/>
          <p:nvPr>
            <p:custDataLst>
              <p:tags r:id="rId5"/>
            </p:custDataLst>
          </p:nvPr>
        </p:nvSpPr>
        <p:spPr>
          <a:xfrm>
            <a:off x="727710" y="2452617"/>
            <a:ext cx="2491254" cy="3448891"/>
          </a:xfrm>
          <a:custGeom>
            <a:avLst/>
            <a:gdLst>
              <a:gd name="adj" fmla="val 272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923" h="5431">
                <a:moveTo>
                  <a:pt x="1159" y="0"/>
                </a:moveTo>
                <a:lnTo>
                  <a:pt x="1607" y="630"/>
                </a:lnTo>
                <a:lnTo>
                  <a:pt x="3816" y="630"/>
                </a:lnTo>
                <a:cubicBezTo>
                  <a:pt x="3875" y="630"/>
                  <a:pt x="3923" y="678"/>
                  <a:pt x="3923" y="737"/>
                </a:cubicBezTo>
                <a:lnTo>
                  <a:pt x="3923" y="5324"/>
                </a:lnTo>
                <a:cubicBezTo>
                  <a:pt x="3923" y="5383"/>
                  <a:pt x="3875" y="5431"/>
                  <a:pt x="3816" y="5431"/>
                </a:cubicBezTo>
                <a:lnTo>
                  <a:pt x="107" y="5431"/>
                </a:lnTo>
                <a:cubicBezTo>
                  <a:pt x="48" y="5431"/>
                  <a:pt x="0" y="5383"/>
                  <a:pt x="0" y="5324"/>
                </a:cubicBezTo>
                <a:lnTo>
                  <a:pt x="0" y="737"/>
                </a:lnTo>
                <a:cubicBezTo>
                  <a:pt x="0" y="678"/>
                  <a:pt x="48" y="630"/>
                  <a:pt x="107" y="630"/>
                </a:cubicBezTo>
                <a:lnTo>
                  <a:pt x="711" y="630"/>
                </a:lnTo>
                <a:lnTo>
                  <a:pt x="1159" y="0"/>
                </a:lnTo>
                <a:close/>
              </a:path>
            </a:pathLst>
          </a:custGeom>
          <a:solidFill>
            <a:schemeClr val="tx1">
              <a:lumMod val="40000"/>
              <a:lumOff val="60000"/>
              <a:alpha val="1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pic>
        <p:nvPicPr>
          <p:cNvPr id="18" name="图片 17" descr="/data/temp/f8119f93-0043-11ef-87e6-0e85c4b74299.jpg@base@tag=imgScale&amp;m=1&amp;w=199&amp;h=199&amp;q=95f8119f93-0043-11ef-87e6-0e85c4b74299"/>
          <p:cNvPicPr>
            <a:picLocks noChangeAspect="1"/>
          </p:cNvPicPr>
          <p:nvPr>
            <p:custDataLst>
              <p:tags r:id="rId6"/>
            </p:custDataLst>
          </p:nvPr>
        </p:nvPicPr>
        <p:blipFill>
          <a:blip r:embed="rId7"/>
          <a:srcRect/>
          <a:stretch>
            <a:fillRect/>
          </a:stretch>
        </p:blipFill>
        <p:spPr>
          <a:xfrm>
            <a:off x="9247378" y="1359082"/>
            <a:ext cx="717593" cy="717593"/>
          </a:xfrm>
          <a:custGeom>
            <a:avLst/>
            <a:gdLst/>
            <a:ahLst/>
            <a:cxnLst>
              <a:cxn ang="3">
                <a:pos x="hc" y="t"/>
              </a:cxn>
              <a:cxn ang="cd2">
                <a:pos x="l" y="vc"/>
              </a:cxn>
              <a:cxn ang="cd4">
                <a:pos x="hc" y="b"/>
              </a:cxn>
              <a:cxn ang="0">
                <a:pos x="r" y="vc"/>
              </a:cxn>
            </a:cxnLst>
            <a:rect l="l" t="t" r="r" b="b"/>
            <a:pathLst>
              <a:path w="1216" h="1216">
                <a:moveTo>
                  <a:pt x="608" y="0"/>
                </a:moveTo>
                <a:cubicBezTo>
                  <a:pt x="944" y="0"/>
                  <a:pt x="1216" y="272"/>
                  <a:pt x="1216" y="608"/>
                </a:cubicBezTo>
                <a:cubicBezTo>
                  <a:pt x="1216" y="944"/>
                  <a:pt x="944" y="1216"/>
                  <a:pt x="608" y="1216"/>
                </a:cubicBezTo>
                <a:cubicBezTo>
                  <a:pt x="272" y="1216"/>
                  <a:pt x="0" y="944"/>
                  <a:pt x="0" y="608"/>
                </a:cubicBezTo>
                <a:cubicBezTo>
                  <a:pt x="0" y="272"/>
                  <a:pt x="272" y="0"/>
                  <a:pt x="608" y="0"/>
                </a:cubicBezTo>
                <a:close/>
              </a:path>
            </a:pathLst>
          </a:custGeom>
          <a:ln w="3175">
            <a:solidFill>
              <a:schemeClr val="tx1">
                <a:lumMod val="40000"/>
                <a:lumOff val="60000"/>
                <a:alpha val="20000"/>
              </a:schemeClr>
            </a:solidFill>
          </a:ln>
          <a:effectLst>
            <a:outerShdw blurRad="63500" dist="38100" dir="2700000" algn="tl" rotWithShape="0">
              <a:prstClr val="black">
                <a:alpha val="12000"/>
              </a:prstClr>
            </a:outerShdw>
          </a:effectLst>
        </p:spPr>
      </p:pic>
      <p:pic>
        <p:nvPicPr>
          <p:cNvPr id="19" name="图片 18" descr="/data/temp/f8119cf0-0043-11ef-87e6-0e85c4b74299.jpg@base@tag=imgScale&amp;m=1&amp;w=199&amp;h=199&amp;q=95f8119cf0-0043-11ef-87e6-0e85c4b74299"/>
          <p:cNvPicPr>
            <a:picLocks noChangeAspect="1"/>
          </p:cNvPicPr>
          <p:nvPr>
            <p:custDataLst>
              <p:tags r:id="rId8"/>
            </p:custDataLst>
          </p:nvPr>
        </p:nvPicPr>
        <p:blipFill>
          <a:blip r:embed="rId9"/>
          <a:srcRect r="33221"/>
          <a:stretch>
            <a:fillRect/>
          </a:stretch>
        </p:blipFill>
        <p:spPr>
          <a:xfrm>
            <a:off x="6533226" y="1359082"/>
            <a:ext cx="717593" cy="717593"/>
          </a:xfrm>
          <a:custGeom>
            <a:avLst/>
            <a:gdLst/>
            <a:ahLst/>
            <a:cxnLst>
              <a:cxn ang="3">
                <a:pos x="hc" y="t"/>
              </a:cxn>
              <a:cxn ang="cd2">
                <a:pos x="l" y="vc"/>
              </a:cxn>
              <a:cxn ang="cd4">
                <a:pos x="hc" y="b"/>
              </a:cxn>
              <a:cxn ang="0">
                <a:pos x="r" y="vc"/>
              </a:cxn>
            </a:cxnLst>
            <a:rect l="l" t="t" r="r" b="b"/>
            <a:pathLst>
              <a:path w="1216" h="1216">
                <a:moveTo>
                  <a:pt x="608" y="0"/>
                </a:moveTo>
                <a:cubicBezTo>
                  <a:pt x="944" y="0"/>
                  <a:pt x="1216" y="272"/>
                  <a:pt x="1216" y="608"/>
                </a:cubicBezTo>
                <a:cubicBezTo>
                  <a:pt x="1216" y="944"/>
                  <a:pt x="944" y="1216"/>
                  <a:pt x="608" y="1216"/>
                </a:cubicBezTo>
                <a:cubicBezTo>
                  <a:pt x="272" y="1216"/>
                  <a:pt x="0" y="944"/>
                  <a:pt x="0" y="608"/>
                </a:cubicBezTo>
                <a:cubicBezTo>
                  <a:pt x="0" y="272"/>
                  <a:pt x="272" y="0"/>
                  <a:pt x="608" y="0"/>
                </a:cubicBezTo>
                <a:close/>
              </a:path>
            </a:pathLst>
          </a:custGeom>
          <a:ln w="3175">
            <a:solidFill>
              <a:schemeClr val="tx1">
                <a:lumMod val="40000"/>
                <a:lumOff val="60000"/>
                <a:alpha val="20000"/>
              </a:schemeClr>
            </a:solidFill>
          </a:ln>
          <a:effectLst>
            <a:outerShdw blurRad="63500" dist="38100" dir="2700000" algn="tl" rotWithShape="0">
              <a:schemeClr val="accent1">
                <a:alpha val="12000"/>
              </a:schemeClr>
            </a:outerShdw>
          </a:effectLst>
        </p:spPr>
      </p:pic>
      <p:pic>
        <p:nvPicPr>
          <p:cNvPr id="20" name="图片 19" descr="/data/temp/f8119622-0043-11ef-87e6-0e85c4b74299.jpg@base@tag=imgScale&amp;m=1&amp;w=199&amp;h=199&amp;q=95f8119622-0043-11ef-87e6-0e85c4b74299"/>
          <p:cNvPicPr>
            <a:picLocks noChangeAspect="1"/>
          </p:cNvPicPr>
          <p:nvPr>
            <p:custDataLst>
              <p:tags r:id="rId10"/>
            </p:custDataLst>
          </p:nvPr>
        </p:nvPicPr>
        <p:blipFill>
          <a:blip r:embed="rId11"/>
          <a:srcRect l="16722" r="16722"/>
          <a:stretch>
            <a:fillRect/>
          </a:stretch>
        </p:blipFill>
        <p:spPr>
          <a:xfrm>
            <a:off x="1104922" y="1359082"/>
            <a:ext cx="717593" cy="717593"/>
          </a:xfrm>
          <a:custGeom>
            <a:avLst/>
            <a:gdLst/>
            <a:ahLst/>
            <a:cxnLst>
              <a:cxn ang="3">
                <a:pos x="hc" y="t"/>
              </a:cxn>
              <a:cxn ang="cd2">
                <a:pos x="l" y="vc"/>
              </a:cxn>
              <a:cxn ang="cd4">
                <a:pos x="hc" y="b"/>
              </a:cxn>
              <a:cxn ang="0">
                <a:pos x="r" y="vc"/>
              </a:cxn>
            </a:cxnLst>
            <a:rect l="l" t="t" r="r" b="b"/>
            <a:pathLst>
              <a:path w="1216" h="1216">
                <a:moveTo>
                  <a:pt x="608" y="0"/>
                </a:moveTo>
                <a:cubicBezTo>
                  <a:pt x="944" y="0"/>
                  <a:pt x="1216" y="272"/>
                  <a:pt x="1216" y="608"/>
                </a:cubicBezTo>
                <a:cubicBezTo>
                  <a:pt x="1216" y="944"/>
                  <a:pt x="944" y="1216"/>
                  <a:pt x="608" y="1216"/>
                </a:cubicBezTo>
                <a:cubicBezTo>
                  <a:pt x="272" y="1216"/>
                  <a:pt x="0" y="944"/>
                  <a:pt x="0" y="608"/>
                </a:cubicBezTo>
                <a:cubicBezTo>
                  <a:pt x="0" y="272"/>
                  <a:pt x="272" y="0"/>
                  <a:pt x="608" y="0"/>
                </a:cubicBezTo>
                <a:close/>
              </a:path>
            </a:pathLst>
          </a:custGeom>
          <a:ln w="3175">
            <a:solidFill>
              <a:schemeClr val="tx1">
                <a:lumMod val="40000"/>
                <a:lumOff val="60000"/>
                <a:alpha val="20000"/>
              </a:schemeClr>
            </a:solidFill>
          </a:ln>
          <a:effectLst>
            <a:outerShdw blurRad="63500" dist="38100" dir="2700000" algn="tl" rotWithShape="0">
              <a:prstClr val="black">
                <a:alpha val="12000"/>
              </a:prstClr>
            </a:outerShdw>
          </a:effectLst>
        </p:spPr>
      </p:pic>
      <p:pic>
        <p:nvPicPr>
          <p:cNvPr id="21" name="图片 20" descr="/data/temp/f8119a20-0043-11ef-87e6-0e85c4b74299.jpg@base@tag=imgScale&amp;m=1&amp;w=199&amp;h=199&amp;q=95f8119a20-0043-11ef-87e6-0e85c4b74299"/>
          <p:cNvPicPr>
            <a:picLocks noChangeAspect="1"/>
          </p:cNvPicPr>
          <p:nvPr>
            <p:custDataLst>
              <p:tags r:id="rId12"/>
            </p:custDataLst>
          </p:nvPr>
        </p:nvPicPr>
        <p:blipFill>
          <a:blip r:embed="rId13"/>
          <a:srcRect l="16722" r="16722"/>
          <a:stretch>
            <a:fillRect/>
          </a:stretch>
        </p:blipFill>
        <p:spPr>
          <a:xfrm>
            <a:off x="3819074" y="1359082"/>
            <a:ext cx="717593" cy="717593"/>
          </a:xfrm>
          <a:custGeom>
            <a:avLst/>
            <a:gdLst/>
            <a:ahLst/>
            <a:cxnLst>
              <a:cxn ang="3">
                <a:pos x="hc" y="t"/>
              </a:cxn>
              <a:cxn ang="cd2">
                <a:pos x="l" y="vc"/>
              </a:cxn>
              <a:cxn ang="cd4">
                <a:pos x="hc" y="b"/>
              </a:cxn>
              <a:cxn ang="0">
                <a:pos x="r" y="vc"/>
              </a:cxn>
            </a:cxnLst>
            <a:rect l="l" t="t" r="r" b="b"/>
            <a:pathLst>
              <a:path w="1216" h="1216">
                <a:moveTo>
                  <a:pt x="608" y="0"/>
                </a:moveTo>
                <a:cubicBezTo>
                  <a:pt x="944" y="0"/>
                  <a:pt x="1216" y="272"/>
                  <a:pt x="1216" y="608"/>
                </a:cubicBezTo>
                <a:cubicBezTo>
                  <a:pt x="1216" y="944"/>
                  <a:pt x="944" y="1216"/>
                  <a:pt x="608" y="1216"/>
                </a:cubicBezTo>
                <a:cubicBezTo>
                  <a:pt x="272" y="1216"/>
                  <a:pt x="0" y="944"/>
                  <a:pt x="0" y="608"/>
                </a:cubicBezTo>
                <a:cubicBezTo>
                  <a:pt x="0" y="272"/>
                  <a:pt x="272" y="0"/>
                  <a:pt x="608" y="0"/>
                </a:cubicBezTo>
                <a:close/>
              </a:path>
            </a:pathLst>
          </a:custGeom>
          <a:ln w="3175">
            <a:solidFill>
              <a:schemeClr val="tx1">
                <a:lumMod val="40000"/>
                <a:lumOff val="60000"/>
                <a:alpha val="20000"/>
              </a:schemeClr>
            </a:solidFill>
          </a:ln>
          <a:effectLst>
            <a:outerShdw blurRad="63500" dist="38100" dir="2700000" algn="tl" rotWithShape="0">
              <a:prstClr val="black">
                <a:alpha val="12000"/>
              </a:prstClr>
            </a:outerShdw>
          </a:effectLst>
        </p:spPr>
      </p:pic>
      <p:cxnSp>
        <p:nvCxnSpPr>
          <p:cNvPr id="22" name="直接连接符 21"/>
          <p:cNvCxnSpPr/>
          <p:nvPr>
            <p:custDataLst>
              <p:tags r:id="rId14"/>
            </p:custDataLst>
          </p:nvPr>
        </p:nvCxnSpPr>
        <p:spPr>
          <a:xfrm>
            <a:off x="1478325" y="2298303"/>
            <a:ext cx="8125945" cy="0"/>
          </a:xfrm>
          <a:prstGeom prst="line">
            <a:avLst/>
          </a:prstGeom>
          <a:ln w="19050">
            <a:solidFill>
              <a:schemeClr val="tx1">
                <a:alpha val="15000"/>
              </a:schemeClr>
            </a:solidFill>
          </a:ln>
        </p:spPr>
        <p:style>
          <a:lnRef idx="2">
            <a:schemeClr val="accent1"/>
          </a:lnRef>
          <a:fillRef idx="0">
            <a:srgbClr val="FFFFFF"/>
          </a:fillRef>
          <a:effectRef idx="0">
            <a:srgbClr val="FFFFFF"/>
          </a:effectRef>
          <a:fontRef idx="minor">
            <a:schemeClr val="tx1"/>
          </a:fontRef>
        </p:style>
      </p:cxnSp>
      <p:sp>
        <p:nvSpPr>
          <p:cNvPr id="23" name="椭圆 22"/>
          <p:cNvSpPr/>
          <p:nvPr>
            <p:custDataLst>
              <p:tags r:id="rId15"/>
            </p:custDataLst>
          </p:nvPr>
        </p:nvSpPr>
        <p:spPr>
          <a:xfrm>
            <a:off x="1405930" y="2240515"/>
            <a:ext cx="115577" cy="115577"/>
          </a:xfrm>
          <a:prstGeom prst="ellipse">
            <a:avLst/>
          </a:prstGeom>
          <a:solidFill>
            <a:srgbClr val="80808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椭圆 23"/>
          <p:cNvSpPr/>
          <p:nvPr>
            <p:custDataLst>
              <p:tags r:id="rId16"/>
            </p:custDataLst>
          </p:nvPr>
        </p:nvSpPr>
        <p:spPr>
          <a:xfrm>
            <a:off x="4120082" y="2240515"/>
            <a:ext cx="115577" cy="115577"/>
          </a:xfrm>
          <a:prstGeom prst="ellipse">
            <a:avLst/>
          </a:prstGeom>
          <a:solidFill>
            <a:srgbClr val="80808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椭圆 24"/>
          <p:cNvSpPr/>
          <p:nvPr>
            <p:custDataLst>
              <p:tags r:id="rId17"/>
            </p:custDataLst>
          </p:nvPr>
        </p:nvSpPr>
        <p:spPr>
          <a:xfrm>
            <a:off x="6834234" y="2250675"/>
            <a:ext cx="115577" cy="11557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椭圆 25"/>
          <p:cNvSpPr/>
          <p:nvPr>
            <p:custDataLst>
              <p:tags r:id="rId18"/>
            </p:custDataLst>
          </p:nvPr>
        </p:nvSpPr>
        <p:spPr>
          <a:xfrm>
            <a:off x="9548386" y="2240515"/>
            <a:ext cx="115577" cy="115577"/>
          </a:xfrm>
          <a:prstGeom prst="ellipse">
            <a:avLst/>
          </a:prstGeom>
          <a:solidFill>
            <a:srgbClr val="80808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7" name="直接连接符 26"/>
          <p:cNvCxnSpPr/>
          <p:nvPr>
            <p:custDataLst>
              <p:tags r:id="rId19"/>
            </p:custDataLst>
          </p:nvPr>
        </p:nvCxnSpPr>
        <p:spPr>
          <a:xfrm>
            <a:off x="864878" y="3662999"/>
            <a:ext cx="2180720" cy="0"/>
          </a:xfrm>
          <a:prstGeom prst="line">
            <a:avLst/>
          </a:prstGeom>
          <a:ln w="19050">
            <a:solidFill>
              <a:srgbClr val="FFFFFF"/>
            </a:solidFill>
          </a:ln>
        </p:spPr>
        <p:style>
          <a:lnRef idx="2">
            <a:schemeClr val="accent1"/>
          </a:lnRef>
          <a:fillRef idx="0">
            <a:srgbClr val="FFFFFF"/>
          </a:fillRef>
          <a:effectRef idx="0">
            <a:srgbClr val="FFFFFF"/>
          </a:effectRef>
          <a:fontRef idx="minor">
            <a:schemeClr val="tx1"/>
          </a:fontRef>
        </p:style>
      </p:cxnSp>
      <p:sp>
        <p:nvSpPr>
          <p:cNvPr id="28" name="矩形 27"/>
          <p:cNvSpPr/>
          <p:nvPr>
            <p:custDataLst>
              <p:tags r:id="rId20"/>
            </p:custDataLst>
          </p:nvPr>
        </p:nvSpPr>
        <p:spPr>
          <a:xfrm>
            <a:off x="864878" y="3828744"/>
            <a:ext cx="2208662" cy="1887016"/>
          </a:xfrm>
          <a:prstGeom prst="rect">
            <a:avLst/>
          </a:prstGeom>
          <a:noFill/>
        </p:spPr>
        <p:txBody>
          <a:bodyPr wrap="square" lIns="0" tIns="0" rIns="0" bIns="0" rtlCol="0" anchor="t" anchorCtr="0">
            <a:noAutofit/>
          </a:bodyPr>
          <a:p>
            <a:pPr>
              <a:lnSpc>
                <a:spcPct val="140000"/>
              </a:lnSpc>
              <a:spcBef>
                <a:spcPct val="0"/>
              </a:spcBef>
              <a:spcAft>
                <a:spcPct val="0"/>
              </a:spcAft>
            </a:pPr>
            <a:r>
              <a:rPr lang="zh-CN" altLang="en-US" sz="1400">
                <a:solidFill>
                  <a:schemeClr val="tx1">
                    <a:lumMod val="85000"/>
                    <a:lumOff val="15000"/>
                  </a:schemeClr>
                </a:solidFill>
                <a:latin typeface="+mn-ea"/>
                <a:cs typeface="+mn-ea"/>
              </a:rPr>
              <a:t>通过问卷调查、员工访谈等方式，了解员工对质量文化的认知和满意度，找出存在的问题和不足。</a:t>
            </a:r>
            <a:endParaRPr lang="zh-CN" altLang="en-US" sz="1400">
              <a:solidFill>
                <a:schemeClr val="tx1">
                  <a:lumMod val="85000"/>
                  <a:lumOff val="15000"/>
                </a:schemeClr>
              </a:solidFill>
              <a:latin typeface="+mn-ea"/>
              <a:cs typeface="+mn-ea"/>
            </a:endParaRPr>
          </a:p>
        </p:txBody>
      </p:sp>
      <p:sp>
        <p:nvSpPr>
          <p:cNvPr id="29" name="矩形 28"/>
          <p:cNvSpPr/>
          <p:nvPr>
            <p:custDataLst>
              <p:tags r:id="rId21"/>
            </p:custDataLst>
          </p:nvPr>
        </p:nvSpPr>
        <p:spPr>
          <a:xfrm>
            <a:off x="864878" y="3041932"/>
            <a:ext cx="2208662" cy="419125"/>
          </a:xfrm>
          <a:prstGeom prst="rect">
            <a:avLst/>
          </a:prstGeom>
          <a:noFill/>
        </p:spPr>
        <p:txBody>
          <a:bodyPr wrap="square" lIns="0" tIns="0" rIns="0" bIns="0" rtlCol="0" anchor="ctr" anchorCtr="0">
            <a:noAutofit/>
          </a:bodyPr>
          <a:p>
            <a:pPr>
              <a:spcBef>
                <a:spcPct val="0"/>
              </a:spcBef>
              <a:spcAft>
                <a:spcPct val="0"/>
              </a:spcAft>
            </a:pPr>
            <a:r>
              <a:rPr lang="zh-CN" altLang="en-US" sz="2000" b="1" kern="0">
                <a:solidFill>
                  <a:schemeClr val="tx1"/>
                </a:solidFill>
                <a:latin typeface="+mn-ea"/>
                <a:cs typeface="+mn-ea"/>
              </a:rPr>
              <a:t>评估质量文化现状</a:t>
            </a:r>
            <a:endParaRPr lang="zh-CN" altLang="en-US" sz="2000" b="1" kern="0">
              <a:solidFill>
                <a:schemeClr val="tx1"/>
              </a:solidFill>
              <a:latin typeface="+mn-ea"/>
              <a:cs typeface="+mn-ea"/>
            </a:endParaRPr>
          </a:p>
        </p:txBody>
      </p:sp>
      <p:cxnSp>
        <p:nvCxnSpPr>
          <p:cNvPr id="30" name="直接连接符 29"/>
          <p:cNvCxnSpPr/>
          <p:nvPr>
            <p:custDataLst>
              <p:tags r:id="rId22"/>
            </p:custDataLst>
          </p:nvPr>
        </p:nvCxnSpPr>
        <p:spPr>
          <a:xfrm>
            <a:off x="3586015" y="3662999"/>
            <a:ext cx="2180720" cy="0"/>
          </a:xfrm>
          <a:prstGeom prst="line">
            <a:avLst/>
          </a:prstGeom>
          <a:ln w="19050">
            <a:solidFill>
              <a:srgbClr val="FFFFFF"/>
            </a:solidFill>
          </a:ln>
        </p:spPr>
        <p:style>
          <a:lnRef idx="2">
            <a:schemeClr val="accent1"/>
          </a:lnRef>
          <a:fillRef idx="0">
            <a:srgbClr val="FFFFFF"/>
          </a:fillRef>
          <a:effectRef idx="0">
            <a:srgbClr val="FFFFFF"/>
          </a:effectRef>
          <a:fontRef idx="minor">
            <a:schemeClr val="tx1"/>
          </a:fontRef>
        </p:style>
      </p:cxnSp>
      <p:sp>
        <p:nvSpPr>
          <p:cNvPr id="31" name="矩形 30"/>
          <p:cNvSpPr/>
          <p:nvPr>
            <p:custDataLst>
              <p:tags r:id="rId23"/>
            </p:custDataLst>
          </p:nvPr>
        </p:nvSpPr>
        <p:spPr>
          <a:xfrm>
            <a:off x="3586015" y="3828744"/>
            <a:ext cx="2208662" cy="1887016"/>
          </a:xfrm>
          <a:prstGeom prst="rect">
            <a:avLst/>
          </a:prstGeom>
          <a:noFill/>
        </p:spPr>
        <p:txBody>
          <a:bodyPr wrap="square" lIns="0" tIns="0" rIns="0" bIns="0" rtlCol="0" anchor="t" anchorCtr="0">
            <a:noAutofit/>
          </a:bodyPr>
          <a:p>
            <a:pPr>
              <a:lnSpc>
                <a:spcPct val="140000"/>
              </a:lnSpc>
              <a:spcBef>
                <a:spcPct val="0"/>
              </a:spcBef>
              <a:spcAft>
                <a:spcPct val="0"/>
              </a:spcAft>
            </a:pPr>
            <a:r>
              <a:rPr lang="zh-CN" altLang="en-US" sz="1400">
                <a:solidFill>
                  <a:schemeClr val="tx1">
                    <a:lumMod val="85000"/>
                    <a:lumOff val="15000"/>
                  </a:schemeClr>
                </a:solidFill>
                <a:latin typeface="+mn-ea"/>
                <a:cs typeface="+mn-ea"/>
              </a:rPr>
              <a:t>根据评估结果，制定具体的改进计划，包括改进措施、时间表和责任人等。</a:t>
            </a:r>
            <a:endParaRPr lang="zh-CN" altLang="en-US" sz="1400">
              <a:solidFill>
                <a:schemeClr val="tx1">
                  <a:lumMod val="85000"/>
                  <a:lumOff val="15000"/>
                </a:schemeClr>
              </a:solidFill>
              <a:latin typeface="+mn-ea"/>
              <a:cs typeface="+mn-ea"/>
            </a:endParaRPr>
          </a:p>
        </p:txBody>
      </p:sp>
      <p:sp>
        <p:nvSpPr>
          <p:cNvPr id="32" name="矩形 31"/>
          <p:cNvSpPr/>
          <p:nvPr>
            <p:custDataLst>
              <p:tags r:id="rId24"/>
            </p:custDataLst>
          </p:nvPr>
        </p:nvSpPr>
        <p:spPr>
          <a:xfrm>
            <a:off x="3586015" y="3041932"/>
            <a:ext cx="2208662" cy="419125"/>
          </a:xfrm>
          <a:prstGeom prst="rect">
            <a:avLst/>
          </a:prstGeom>
          <a:noFill/>
        </p:spPr>
        <p:txBody>
          <a:bodyPr wrap="square" lIns="0" tIns="0" rIns="0" bIns="0" rtlCol="0" anchor="ctr" anchorCtr="0">
            <a:noAutofit/>
          </a:bodyPr>
          <a:p>
            <a:pPr>
              <a:spcBef>
                <a:spcPct val="0"/>
              </a:spcBef>
              <a:spcAft>
                <a:spcPct val="0"/>
              </a:spcAft>
            </a:pPr>
            <a:r>
              <a:rPr lang="zh-CN" altLang="en-US" sz="2000" b="1" kern="0">
                <a:solidFill>
                  <a:schemeClr val="tx1"/>
                </a:solidFill>
                <a:latin typeface="+mn-ea"/>
                <a:cs typeface="+mn-ea"/>
              </a:rPr>
              <a:t>制定改进计划</a:t>
            </a:r>
            <a:endParaRPr lang="zh-CN" altLang="en-US" sz="2000" b="1" kern="0">
              <a:solidFill>
                <a:schemeClr val="tx1"/>
              </a:solidFill>
              <a:latin typeface="+mn-ea"/>
              <a:cs typeface="+mn-ea"/>
            </a:endParaRPr>
          </a:p>
        </p:txBody>
      </p:sp>
      <p:cxnSp>
        <p:nvCxnSpPr>
          <p:cNvPr id="33" name="直接连接符 32"/>
          <p:cNvCxnSpPr/>
          <p:nvPr>
            <p:custDataLst>
              <p:tags r:id="rId25"/>
            </p:custDataLst>
          </p:nvPr>
        </p:nvCxnSpPr>
        <p:spPr>
          <a:xfrm>
            <a:off x="9028290" y="3662999"/>
            <a:ext cx="2180720" cy="0"/>
          </a:xfrm>
          <a:prstGeom prst="line">
            <a:avLst/>
          </a:prstGeom>
          <a:ln w="19050">
            <a:solidFill>
              <a:srgbClr val="FFFFFF"/>
            </a:solidFill>
          </a:ln>
        </p:spPr>
        <p:style>
          <a:lnRef idx="2">
            <a:schemeClr val="accent1"/>
          </a:lnRef>
          <a:fillRef idx="0">
            <a:srgbClr val="FFFFFF"/>
          </a:fillRef>
          <a:effectRef idx="0">
            <a:srgbClr val="FFFFFF"/>
          </a:effectRef>
          <a:fontRef idx="minor">
            <a:schemeClr val="tx1"/>
          </a:fontRef>
        </p:style>
      </p:cxnSp>
      <p:sp>
        <p:nvSpPr>
          <p:cNvPr id="34" name="矩形 33"/>
          <p:cNvSpPr/>
          <p:nvPr>
            <p:custDataLst>
              <p:tags r:id="rId26"/>
            </p:custDataLst>
          </p:nvPr>
        </p:nvSpPr>
        <p:spPr>
          <a:xfrm>
            <a:off x="9028290" y="3828744"/>
            <a:ext cx="2208662" cy="1887016"/>
          </a:xfrm>
          <a:prstGeom prst="rect">
            <a:avLst/>
          </a:prstGeom>
          <a:noFill/>
        </p:spPr>
        <p:txBody>
          <a:bodyPr wrap="square" lIns="0" tIns="0" rIns="0" bIns="0" rtlCol="0" anchor="t" anchorCtr="0">
            <a:noAutofit/>
          </a:bodyPr>
          <a:p>
            <a:pPr>
              <a:lnSpc>
                <a:spcPct val="140000"/>
              </a:lnSpc>
              <a:spcBef>
                <a:spcPct val="0"/>
              </a:spcBef>
              <a:spcAft>
                <a:spcPct val="0"/>
              </a:spcAft>
            </a:pPr>
            <a:r>
              <a:rPr lang="zh-CN" altLang="en-US" sz="1400">
                <a:solidFill>
                  <a:schemeClr val="tx1">
                    <a:lumMod val="85000"/>
                    <a:lumOff val="15000"/>
                  </a:schemeClr>
                </a:solidFill>
                <a:latin typeface="+mn-ea"/>
                <a:cs typeface="+mn-ea"/>
              </a:rPr>
              <a:t>在改进措施实施过程中，持续监控和评估改进效果，确保改进措施能够达到预期效果。</a:t>
            </a:r>
            <a:endParaRPr lang="zh-CN" altLang="en-US" sz="1400">
              <a:solidFill>
                <a:schemeClr val="tx1">
                  <a:lumMod val="85000"/>
                  <a:lumOff val="15000"/>
                </a:schemeClr>
              </a:solidFill>
              <a:latin typeface="+mn-ea"/>
              <a:cs typeface="+mn-ea"/>
            </a:endParaRPr>
          </a:p>
        </p:txBody>
      </p:sp>
      <p:sp>
        <p:nvSpPr>
          <p:cNvPr id="35" name="矩形 34"/>
          <p:cNvSpPr/>
          <p:nvPr>
            <p:custDataLst>
              <p:tags r:id="rId27"/>
            </p:custDataLst>
          </p:nvPr>
        </p:nvSpPr>
        <p:spPr>
          <a:xfrm>
            <a:off x="9028290" y="3041932"/>
            <a:ext cx="2208662" cy="419125"/>
          </a:xfrm>
          <a:prstGeom prst="rect">
            <a:avLst/>
          </a:prstGeom>
          <a:noFill/>
        </p:spPr>
        <p:txBody>
          <a:bodyPr wrap="square" lIns="0" tIns="0" rIns="0" bIns="0" rtlCol="0" anchor="ctr" anchorCtr="0">
            <a:noAutofit/>
          </a:bodyPr>
          <a:p>
            <a:pPr>
              <a:spcBef>
                <a:spcPct val="0"/>
              </a:spcBef>
              <a:spcAft>
                <a:spcPct val="0"/>
              </a:spcAft>
            </a:pPr>
            <a:r>
              <a:rPr lang="zh-CN" altLang="en-US" sz="2000" b="1" kern="0">
                <a:solidFill>
                  <a:schemeClr val="tx1"/>
                </a:solidFill>
                <a:latin typeface="+mn-ea"/>
                <a:cs typeface="+mn-ea"/>
              </a:rPr>
              <a:t>持续监控和评估</a:t>
            </a:r>
            <a:endParaRPr lang="zh-CN" altLang="en-US" sz="2000" b="1" kern="0">
              <a:solidFill>
                <a:schemeClr val="tx1"/>
              </a:solidFill>
              <a:latin typeface="+mn-ea"/>
              <a:cs typeface="+mn-ea"/>
            </a:endParaRPr>
          </a:p>
        </p:txBody>
      </p:sp>
      <p:cxnSp>
        <p:nvCxnSpPr>
          <p:cNvPr id="36" name="直接连接符 35"/>
          <p:cNvCxnSpPr/>
          <p:nvPr>
            <p:custDataLst>
              <p:tags r:id="rId28"/>
            </p:custDataLst>
          </p:nvPr>
        </p:nvCxnSpPr>
        <p:spPr>
          <a:xfrm>
            <a:off x="6307153" y="3662999"/>
            <a:ext cx="2180720" cy="0"/>
          </a:xfrm>
          <a:prstGeom prst="line">
            <a:avLst/>
          </a:prstGeom>
          <a:ln w="19050">
            <a:solidFill>
              <a:srgbClr val="FFFFFF"/>
            </a:solidFill>
          </a:ln>
        </p:spPr>
        <p:style>
          <a:lnRef idx="2">
            <a:schemeClr val="accent1"/>
          </a:lnRef>
          <a:fillRef idx="0">
            <a:srgbClr val="FFFFFF"/>
          </a:fillRef>
          <a:effectRef idx="0">
            <a:srgbClr val="FFFFFF"/>
          </a:effectRef>
          <a:fontRef idx="minor">
            <a:schemeClr val="tx1"/>
          </a:fontRef>
        </p:style>
      </p:cxnSp>
      <p:sp>
        <p:nvSpPr>
          <p:cNvPr id="37" name="矩形 36"/>
          <p:cNvSpPr/>
          <p:nvPr>
            <p:custDataLst>
              <p:tags r:id="rId29"/>
            </p:custDataLst>
          </p:nvPr>
        </p:nvSpPr>
        <p:spPr>
          <a:xfrm>
            <a:off x="6307153" y="3828744"/>
            <a:ext cx="2208662" cy="1887016"/>
          </a:xfrm>
          <a:prstGeom prst="rect">
            <a:avLst/>
          </a:prstGeom>
          <a:noFill/>
        </p:spPr>
        <p:txBody>
          <a:bodyPr wrap="square" lIns="0" tIns="0" rIns="0" bIns="0" rtlCol="0" anchor="t" anchorCtr="0">
            <a:noAutofit/>
          </a:bodyPr>
          <a:p>
            <a:pPr>
              <a:lnSpc>
                <a:spcPct val="140000"/>
              </a:lnSpc>
              <a:spcBef>
                <a:spcPct val="0"/>
              </a:spcBef>
              <a:spcAft>
                <a:spcPct val="0"/>
              </a:spcAft>
            </a:pPr>
            <a:r>
              <a:rPr lang="zh-CN" altLang="en-US" sz="1400">
                <a:solidFill>
                  <a:srgbClr val="FFFFFF"/>
                </a:solidFill>
                <a:latin typeface="+mn-ea"/>
                <a:cs typeface="+mn-ea"/>
              </a:rPr>
              <a:t>按照改进计划，实施各项改进措施，如加强培训、优化流程、提高员工参与度等。</a:t>
            </a:r>
            <a:endParaRPr lang="zh-CN" altLang="en-US" sz="1400">
              <a:solidFill>
                <a:srgbClr val="FFFFFF"/>
              </a:solidFill>
              <a:latin typeface="+mn-ea"/>
              <a:cs typeface="+mn-ea"/>
            </a:endParaRPr>
          </a:p>
        </p:txBody>
      </p:sp>
      <p:sp>
        <p:nvSpPr>
          <p:cNvPr id="38" name="矩形 37"/>
          <p:cNvSpPr/>
          <p:nvPr>
            <p:custDataLst>
              <p:tags r:id="rId30"/>
            </p:custDataLst>
          </p:nvPr>
        </p:nvSpPr>
        <p:spPr>
          <a:xfrm>
            <a:off x="6307153" y="3041932"/>
            <a:ext cx="2208662" cy="419125"/>
          </a:xfrm>
          <a:prstGeom prst="rect">
            <a:avLst/>
          </a:prstGeom>
          <a:noFill/>
        </p:spPr>
        <p:txBody>
          <a:bodyPr wrap="square" lIns="0" tIns="0" rIns="0" bIns="0" rtlCol="0" anchor="ctr" anchorCtr="0">
            <a:noAutofit/>
          </a:bodyPr>
          <a:p>
            <a:pPr>
              <a:spcBef>
                <a:spcPct val="0"/>
              </a:spcBef>
              <a:spcAft>
                <a:spcPct val="0"/>
              </a:spcAft>
            </a:pPr>
            <a:r>
              <a:rPr lang="zh-CN" altLang="en-US" sz="2000" b="1" kern="0">
                <a:solidFill>
                  <a:srgbClr val="FFFFFF"/>
                </a:solidFill>
                <a:latin typeface="+mn-ea"/>
                <a:cs typeface="+mn-ea"/>
              </a:rPr>
              <a:t>实施改进措施</a:t>
            </a:r>
            <a:endParaRPr lang="zh-CN" altLang="en-US" sz="2000" b="1" kern="0">
              <a:solidFill>
                <a:srgbClr val="FFFFFF"/>
              </a:solidFill>
              <a:latin typeface="+mn-ea"/>
              <a:cs typeface="+mn-ea"/>
            </a:endParaRPr>
          </a:p>
        </p:txBody>
      </p:sp>
    </p:spTree>
    <p:custDataLst>
      <p:tags r:id="rId3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r>
              <a:rPr lang="zh-CN" altLang="en-US" dirty="0"/>
              <a:t>质量文化的案例分析</a:t>
            </a:r>
            <a:endParaRPr lang="zh-CN" altLang="en-US" dirty="0"/>
          </a:p>
        </p:txBody>
      </p:sp>
      <p:sp>
        <p:nvSpPr>
          <p:cNvPr id="6" name="节编号"/>
          <p:cNvSpPr>
            <a:spLocks noGrp="1"/>
          </p:cNvSpPr>
          <p:nvPr>
            <p:ph type="body" sz="quarter" idx="13"/>
            <p:custDataLst>
              <p:tags r:id="rId2"/>
            </p:custDataLst>
          </p:nvPr>
        </p:nvSpPr>
        <p:spPr>
          <a:xfrm>
            <a:off x="2339340" y="2422843"/>
            <a:ext cx="984250" cy="1231265"/>
          </a:xfrm>
        </p:spPr>
        <p:txBody>
          <a:bodyPr/>
          <a:lstStyle/>
          <a:p>
            <a:r>
              <a:rPr lang="en-US" altLang="zh-CN"/>
              <a:t>06</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264160" y="-51480"/>
            <a:ext cx="6465329" cy="720000"/>
          </a:xfrm>
        </p:spPr>
        <p:txBody>
          <a:bodyPr lIns="0" tIns="0" rIns="0" bIns="0" anchor="b" anchorCtr="0"/>
          <a:lstStyle/>
          <a:p>
            <a:pPr algn="l"/>
            <a:r>
              <a:rPr lang="zh-CN" altLang="en-US" sz="2800" dirty="0"/>
              <a:t>成功企业的质量文化案例</a:t>
            </a:r>
            <a:endParaRPr lang="zh-CN" altLang="en-US" sz="2800" dirty="0"/>
          </a:p>
        </p:txBody>
      </p:sp>
      <p:pic>
        <p:nvPicPr>
          <p:cNvPr id="9" name="http://photo-static-api.fotomore.com/creative/vcg/veer/400/new/VCG41N531480994.jpg?uid=386&amp;timestamp=1685070879&amp;sign=638fe59e20d56783b78d4e80af2eb419" descr="/data/temp/f728859b-0043-11ef-9c35-da71f89da5db.jpg@base@tag=imgScale&amp;m=1&amp;w=1309&amp;h=1904&amp;q=95f728859b-0043-11ef-9c35-da71f89da5db"/>
          <p:cNvPicPr>
            <a:picLocks noChangeAspect="1"/>
          </p:cNvPicPr>
          <p:nvPr>
            <p:custDataLst>
              <p:tags r:id="rId2"/>
            </p:custDataLst>
          </p:nvPr>
        </p:nvPicPr>
        <p:blipFill>
          <a:blip r:embed="rId3"/>
          <a:srcRect l="15684" r="15566"/>
          <a:stretch>
            <a:fillRect/>
          </a:stretch>
        </p:blipFill>
        <p:spPr>
          <a:xfrm>
            <a:off x="7502167" y="0"/>
            <a:ext cx="4714875" cy="6858000"/>
          </a:xfrm>
          <a:custGeom>
            <a:avLst/>
            <a:gdLst/>
            <a:ahLst/>
            <a:cxnLst>
              <a:cxn ang="3">
                <a:pos x="hc" y="t"/>
              </a:cxn>
              <a:cxn ang="cd2">
                <a:pos x="l" y="vc"/>
              </a:cxn>
              <a:cxn ang="cd4">
                <a:pos x="hc" y="b"/>
              </a:cxn>
              <a:cxn ang="0">
                <a:pos x="r" y="vc"/>
              </a:cxn>
            </a:cxnLst>
            <a:rect l="l" t="t" r="r" b="b"/>
            <a:pathLst>
              <a:path w="7425" h="10800">
                <a:moveTo>
                  <a:pt x="2" y="5375"/>
                </a:moveTo>
                <a:cubicBezTo>
                  <a:pt x="-52" y="3149"/>
                  <a:pt x="1257" y="1045"/>
                  <a:pt x="2815" y="0"/>
                </a:cubicBezTo>
                <a:lnTo>
                  <a:pt x="7425" y="0"/>
                </a:lnTo>
                <a:lnTo>
                  <a:pt x="7425" y="10800"/>
                </a:lnTo>
                <a:lnTo>
                  <a:pt x="2888" y="10800"/>
                </a:lnTo>
                <a:cubicBezTo>
                  <a:pt x="1119" y="9677"/>
                  <a:pt x="-33" y="7429"/>
                  <a:pt x="2" y="5375"/>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2" name="矩形 1"/>
          <p:cNvSpPr/>
          <p:nvPr>
            <p:custDataLst>
              <p:tags r:id="rId4"/>
            </p:custDataLst>
          </p:nvPr>
        </p:nvSpPr>
        <p:spPr>
          <a:xfrm>
            <a:off x="1626870" y="1809750"/>
            <a:ext cx="4747895" cy="98679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丰田汽车通过建立严格的质量管理体系，确保产品的高质量，赢得了全球消费者的信赖。</a:t>
            </a:r>
            <a:endParaRPr lang="zh-CN" altLang="en-US" sz="1600">
              <a:solidFill>
                <a:schemeClr val="tx1">
                  <a:lumMod val="85000"/>
                  <a:lumOff val="15000"/>
                </a:schemeClr>
              </a:solidFill>
              <a:latin typeface="+mn-ea"/>
              <a:cs typeface="+mn-ea"/>
              <a:sym typeface="+mn-ea"/>
            </a:endParaRPr>
          </a:p>
        </p:txBody>
      </p:sp>
      <p:sp>
        <p:nvSpPr>
          <p:cNvPr id="3" name="矩形 2"/>
          <p:cNvSpPr/>
          <p:nvPr>
            <p:custDataLst>
              <p:tags r:id="rId5"/>
            </p:custDataLst>
          </p:nvPr>
        </p:nvSpPr>
        <p:spPr>
          <a:xfrm>
            <a:off x="1626694" y="1436891"/>
            <a:ext cx="4316462" cy="325265"/>
          </a:xfrm>
          <a:prstGeom prst="rect">
            <a:avLst/>
          </a:prstGeom>
          <a:noFill/>
        </p:spPr>
        <p:txBody>
          <a:bodyPr wrap="square" lIns="0" tIns="0" rIns="0" bIns="0" rtlCol="0" anchor="b">
            <a:noAutofit/>
          </a:bodyPr>
          <a:p>
            <a:pPr algn="just">
              <a:spcBef>
                <a:spcPct val="0"/>
              </a:spcBef>
              <a:spcAft>
                <a:spcPct val="0"/>
              </a:spcAft>
            </a:pPr>
            <a:r>
              <a:rPr lang="zh-CN" altLang="en-US" sz="2000" b="1">
                <a:solidFill>
                  <a:schemeClr val="accent1"/>
                </a:solidFill>
                <a:latin typeface="+mn-ea"/>
                <a:cs typeface="+mn-ea"/>
                <a:sym typeface="+mn-ea"/>
              </a:rPr>
              <a:t>丰田汽车的质量文化</a:t>
            </a:r>
            <a:endParaRPr lang="zh-CN" altLang="en-US" sz="2000" b="1">
              <a:solidFill>
                <a:schemeClr val="accent1"/>
              </a:solidFill>
              <a:latin typeface="+mn-ea"/>
              <a:cs typeface="+mn-ea"/>
              <a:sym typeface="+mn-ea"/>
            </a:endParaRPr>
          </a:p>
        </p:txBody>
      </p:sp>
      <p:sp>
        <p:nvSpPr>
          <p:cNvPr id="4" name="椭圆 3"/>
          <p:cNvSpPr/>
          <p:nvPr>
            <p:custDataLst>
              <p:tags r:id="rId6"/>
            </p:custDataLst>
          </p:nvPr>
        </p:nvSpPr>
        <p:spPr>
          <a:xfrm>
            <a:off x="695154" y="1457846"/>
            <a:ext cx="668668" cy="66866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01</a:t>
            </a:r>
            <a:endParaRPr lang="zh-CN" altLang="en-US" sz="2000" b="1">
              <a:solidFill>
                <a:schemeClr val="lt1">
                  <a:lumMod val="100000"/>
                </a:schemeClr>
              </a:solidFill>
              <a:latin typeface="+mn-ea"/>
              <a:cs typeface="+mn-ea"/>
              <a:sym typeface="+mn-ea"/>
            </a:endParaRPr>
          </a:p>
        </p:txBody>
      </p:sp>
      <p:sp>
        <p:nvSpPr>
          <p:cNvPr id="5" name="矩形 4"/>
          <p:cNvSpPr/>
          <p:nvPr>
            <p:custDataLst>
              <p:tags r:id="rId7"/>
            </p:custDataLst>
          </p:nvPr>
        </p:nvSpPr>
        <p:spPr>
          <a:xfrm>
            <a:off x="1627505" y="3447415"/>
            <a:ext cx="4747895" cy="98679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华为通过建立严格的质量控制体系，确保产品的高质量，赢得了全球消费者的信赖。</a:t>
            </a:r>
            <a:endParaRPr lang="zh-CN" altLang="en-US" sz="1600">
              <a:solidFill>
                <a:schemeClr val="tx1">
                  <a:lumMod val="85000"/>
                  <a:lumOff val="15000"/>
                </a:schemeClr>
              </a:solidFill>
              <a:latin typeface="+mn-ea"/>
              <a:cs typeface="+mn-ea"/>
              <a:sym typeface="+mn-ea"/>
            </a:endParaRPr>
          </a:p>
        </p:txBody>
      </p:sp>
      <p:sp>
        <p:nvSpPr>
          <p:cNvPr id="7" name="矩形 6"/>
          <p:cNvSpPr/>
          <p:nvPr>
            <p:custDataLst>
              <p:tags r:id="rId8"/>
            </p:custDataLst>
          </p:nvPr>
        </p:nvSpPr>
        <p:spPr>
          <a:xfrm>
            <a:off x="1627329" y="3074547"/>
            <a:ext cx="4316462" cy="325265"/>
          </a:xfrm>
          <a:prstGeom prst="rect">
            <a:avLst/>
          </a:prstGeom>
          <a:noFill/>
        </p:spPr>
        <p:txBody>
          <a:bodyPr wrap="square" lIns="0" tIns="0" rIns="0" bIns="0" rtlCol="0" anchor="b">
            <a:noAutofit/>
          </a:bodyPr>
          <a:p>
            <a:pPr algn="just">
              <a:spcBef>
                <a:spcPct val="0"/>
              </a:spcBef>
              <a:spcAft>
                <a:spcPct val="0"/>
              </a:spcAft>
            </a:pPr>
            <a:r>
              <a:rPr lang="zh-CN" altLang="en-US" sz="2000" b="1">
                <a:solidFill>
                  <a:schemeClr val="accent1"/>
                </a:solidFill>
                <a:latin typeface="+mn-ea"/>
                <a:cs typeface="+mn-ea"/>
                <a:sym typeface="+mn-ea"/>
              </a:rPr>
              <a:t>华为的质量文化</a:t>
            </a:r>
            <a:endParaRPr lang="zh-CN" altLang="en-US" sz="2000" b="1">
              <a:solidFill>
                <a:schemeClr val="accent1"/>
              </a:solidFill>
              <a:latin typeface="+mn-ea"/>
              <a:cs typeface="+mn-ea"/>
              <a:sym typeface="+mn-ea"/>
            </a:endParaRPr>
          </a:p>
        </p:txBody>
      </p:sp>
      <p:sp>
        <p:nvSpPr>
          <p:cNvPr id="8" name="椭圆 7"/>
          <p:cNvSpPr/>
          <p:nvPr>
            <p:custDataLst>
              <p:tags r:id="rId9"/>
            </p:custDataLst>
          </p:nvPr>
        </p:nvSpPr>
        <p:spPr>
          <a:xfrm>
            <a:off x="696424" y="3095502"/>
            <a:ext cx="668668" cy="66866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02</a:t>
            </a:r>
            <a:endParaRPr lang="zh-CN" altLang="en-US" sz="2000" b="1">
              <a:solidFill>
                <a:schemeClr val="lt1">
                  <a:lumMod val="100000"/>
                </a:schemeClr>
              </a:solidFill>
              <a:latin typeface="+mn-ea"/>
              <a:cs typeface="+mn-ea"/>
              <a:sym typeface="+mn-ea"/>
            </a:endParaRPr>
          </a:p>
        </p:txBody>
      </p:sp>
      <p:sp>
        <p:nvSpPr>
          <p:cNvPr id="10" name="矩形 9"/>
          <p:cNvSpPr/>
          <p:nvPr>
            <p:custDataLst>
              <p:tags r:id="rId10"/>
            </p:custDataLst>
          </p:nvPr>
        </p:nvSpPr>
        <p:spPr>
          <a:xfrm>
            <a:off x="1627505" y="5085080"/>
            <a:ext cx="4747895" cy="98679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600">
                <a:solidFill>
                  <a:schemeClr val="tx1">
                    <a:lumMod val="85000"/>
                    <a:lumOff val="15000"/>
                  </a:schemeClr>
                </a:solidFill>
                <a:latin typeface="+mn-ea"/>
                <a:cs typeface="+mn-ea"/>
                <a:sym typeface="+mn-ea"/>
              </a:rPr>
              <a:t>三星通过建立严格的质量控制体系，确保产品的高质量，赢得了全球消费者的信赖。</a:t>
            </a:r>
            <a:endParaRPr lang="zh-CN" altLang="en-US" sz="1600">
              <a:solidFill>
                <a:schemeClr val="tx1">
                  <a:lumMod val="85000"/>
                  <a:lumOff val="15000"/>
                </a:schemeClr>
              </a:solidFill>
              <a:latin typeface="+mn-ea"/>
              <a:cs typeface="+mn-ea"/>
              <a:sym typeface="+mn-ea"/>
            </a:endParaRPr>
          </a:p>
        </p:txBody>
      </p:sp>
      <p:sp>
        <p:nvSpPr>
          <p:cNvPr id="11" name="矩形 10"/>
          <p:cNvSpPr/>
          <p:nvPr>
            <p:custDataLst>
              <p:tags r:id="rId11"/>
            </p:custDataLst>
          </p:nvPr>
        </p:nvSpPr>
        <p:spPr>
          <a:xfrm>
            <a:off x="1627329" y="4712203"/>
            <a:ext cx="4316462" cy="325265"/>
          </a:xfrm>
          <a:prstGeom prst="rect">
            <a:avLst/>
          </a:prstGeom>
          <a:noFill/>
        </p:spPr>
        <p:txBody>
          <a:bodyPr wrap="square" lIns="0" tIns="0" rIns="0" bIns="0" rtlCol="0" anchor="b">
            <a:noAutofit/>
          </a:bodyPr>
          <a:p>
            <a:pPr algn="just">
              <a:spcBef>
                <a:spcPct val="0"/>
              </a:spcBef>
              <a:spcAft>
                <a:spcPct val="0"/>
              </a:spcAft>
            </a:pPr>
            <a:r>
              <a:rPr lang="zh-CN" altLang="en-US" sz="2000" b="1">
                <a:solidFill>
                  <a:schemeClr val="accent1"/>
                </a:solidFill>
                <a:latin typeface="+mn-ea"/>
                <a:cs typeface="+mn-ea"/>
                <a:sym typeface="+mn-ea"/>
              </a:rPr>
              <a:t>三星的质量文化</a:t>
            </a:r>
            <a:endParaRPr lang="zh-CN" altLang="en-US" sz="2000" b="1">
              <a:solidFill>
                <a:schemeClr val="accent1"/>
              </a:solidFill>
              <a:latin typeface="+mn-ea"/>
              <a:cs typeface="+mn-ea"/>
              <a:sym typeface="+mn-ea"/>
            </a:endParaRPr>
          </a:p>
        </p:txBody>
      </p:sp>
      <p:sp>
        <p:nvSpPr>
          <p:cNvPr id="12" name="椭圆 11"/>
          <p:cNvSpPr/>
          <p:nvPr>
            <p:custDataLst>
              <p:tags r:id="rId12"/>
            </p:custDataLst>
          </p:nvPr>
        </p:nvSpPr>
        <p:spPr>
          <a:xfrm>
            <a:off x="696424" y="4733158"/>
            <a:ext cx="668668" cy="66866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03</a:t>
            </a:r>
            <a:endParaRPr lang="zh-CN" altLang="en-US" sz="2000" b="1">
              <a:solidFill>
                <a:schemeClr val="lt1">
                  <a:lumMod val="100000"/>
                </a:schemeClr>
              </a:solidFill>
              <a:latin typeface="+mn-ea"/>
              <a:cs typeface="+mn-ea"/>
              <a:sym typeface="+mn-ea"/>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6"/>
          <p:cNvSpPr>
            <a:spLocks noGrp="1"/>
          </p:cNvSpPr>
          <p:nvPr>
            <p:ph type="title"/>
            <p:custDataLst>
              <p:tags r:id="rId1"/>
            </p:custDataLst>
          </p:nvPr>
        </p:nvSpPr>
        <p:spPr>
          <a:xfrm>
            <a:off x="226735" y="-28620"/>
            <a:ext cx="10800000" cy="720000"/>
          </a:xfrm>
          <a:prstGeom prst="rect">
            <a:avLst/>
          </a:prstGeom>
        </p:spPr>
        <p:txBody>
          <a:bodyPr wrap="square">
            <a:normAutofit/>
          </a:bodyPr>
          <a:lstStyle/>
          <a:p>
            <a:r>
              <a:rPr lang="zh-CN" altLang="en-US" sz="2800" dirty="0"/>
              <a:t>质量文化建设的经验与教训</a:t>
            </a:r>
            <a:endParaRPr lang="zh-CN" altLang="en-US" sz="2800" dirty="0"/>
          </a:p>
        </p:txBody>
      </p:sp>
      <p:sp>
        <p:nvSpPr>
          <p:cNvPr id="9" name="圆角矩形 106"/>
          <p:cNvSpPr/>
          <p:nvPr>
            <p:custDataLst>
              <p:tags r:id="rId2"/>
            </p:custDataLst>
          </p:nvPr>
        </p:nvSpPr>
        <p:spPr>
          <a:xfrm>
            <a:off x="759244" y="2684287"/>
            <a:ext cx="3099568" cy="3258376"/>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lumMod val="50000"/>
                  <a:lumOff val="50000"/>
                  <a:alpha val="10000"/>
                </a:schemeClr>
              </a:solidFill>
            </a:endParaRPr>
          </a:p>
        </p:txBody>
      </p:sp>
      <p:sp>
        <p:nvSpPr>
          <p:cNvPr id="10" name="圆角矩形 106"/>
          <p:cNvSpPr/>
          <p:nvPr>
            <p:custDataLst>
              <p:tags r:id="rId3"/>
            </p:custDataLst>
          </p:nvPr>
        </p:nvSpPr>
        <p:spPr>
          <a:xfrm>
            <a:off x="4546415" y="2684287"/>
            <a:ext cx="3099568" cy="3258376"/>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lumMod val="50000"/>
                  <a:lumOff val="50000"/>
                  <a:alpha val="10000"/>
                </a:schemeClr>
              </a:solidFill>
            </a:endParaRPr>
          </a:p>
        </p:txBody>
      </p:sp>
      <p:sp>
        <p:nvSpPr>
          <p:cNvPr id="12" name="圆角矩形 106"/>
          <p:cNvSpPr/>
          <p:nvPr>
            <p:custDataLst>
              <p:tags r:id="rId4"/>
            </p:custDataLst>
          </p:nvPr>
        </p:nvSpPr>
        <p:spPr>
          <a:xfrm>
            <a:off x="8333585" y="2684287"/>
            <a:ext cx="3099568" cy="3258376"/>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lumMod val="50000"/>
                  <a:lumOff val="50000"/>
                  <a:alpha val="10000"/>
                </a:schemeClr>
              </a:solidFill>
            </a:endParaRPr>
          </a:p>
        </p:txBody>
      </p:sp>
      <p:pic>
        <p:nvPicPr>
          <p:cNvPr id="14" name="图片 13" descr="/data/temp/f7d21ab8-0043-11ef-aadd-26f33391fe6f.jpg@base@tag=imgScale&amp;m=1&amp;w=519&amp;h=519&amp;q=95f7d21ab8-0043-11ef-aadd-26f33391fe6f"/>
          <p:cNvPicPr>
            <a:picLocks noChangeAspect="1"/>
          </p:cNvPicPr>
          <p:nvPr>
            <p:custDataLst>
              <p:tags r:id="rId5"/>
            </p:custDataLst>
          </p:nvPr>
        </p:nvPicPr>
        <p:blipFill>
          <a:blip r:embed="rId6"/>
          <a:srcRect t="16688" b="16688"/>
          <a:stretch>
            <a:fillRect/>
          </a:stretch>
        </p:blipFill>
        <p:spPr>
          <a:xfrm>
            <a:off x="1409091" y="1392859"/>
            <a:ext cx="1871899" cy="1871899"/>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15" name="圆角矩形 14"/>
          <p:cNvSpPr/>
          <p:nvPr>
            <p:custDataLst>
              <p:tags r:id="rId7"/>
            </p:custDataLst>
          </p:nvPr>
        </p:nvSpPr>
        <p:spPr>
          <a:xfrm>
            <a:off x="2142871" y="3062622"/>
            <a:ext cx="404734" cy="404734"/>
          </a:xfrm>
          <a:prstGeom prst="roundRect">
            <a:avLst>
              <a:gd name="adj" fmla="val 50000"/>
            </a:avLst>
          </a:prstGeom>
          <a:solidFill>
            <a:schemeClr val="accent1"/>
          </a:solidFill>
          <a:ln w="25400">
            <a:solidFill>
              <a:schemeClr val="lt1"/>
            </a:solidFill>
          </a:ln>
          <a:effectLst>
            <a:outerShdw blurRad="127000" dist="63500" dir="2700000" algn="tl" rotWithShape="0">
              <a:schemeClr val="accent1">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16" name="任意多边形 15"/>
          <p:cNvSpPr>
            <a:spLocks noChangeAspect="1"/>
          </p:cNvSpPr>
          <p:nvPr>
            <p:custDataLst>
              <p:tags r:id="rId8"/>
            </p:custDataLst>
          </p:nvPr>
        </p:nvSpPr>
        <p:spPr>
          <a:xfrm rot="8100000">
            <a:off x="2220446" y="3158637"/>
            <a:ext cx="249867" cy="148136"/>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lt1"/>
              </a:solidFill>
            </a:endParaRPr>
          </a:p>
        </p:txBody>
      </p:sp>
      <p:pic>
        <p:nvPicPr>
          <p:cNvPr id="18" name="图片 17" descr="/data/temp/f7d21b21-0043-11ef-aadd-26f33391fe6f.jpg@base@tag=imgScale&amp;m=1&amp;w=519&amp;h=519&amp;q=95f7d21b21-0043-11ef-aadd-26f33391fe6f"/>
          <p:cNvPicPr>
            <a:picLocks noChangeAspect="1"/>
          </p:cNvPicPr>
          <p:nvPr>
            <p:custDataLst>
              <p:tags r:id="rId9"/>
            </p:custDataLst>
          </p:nvPr>
        </p:nvPicPr>
        <p:blipFill>
          <a:blip r:embed="rId10"/>
          <a:srcRect l="11681" r="11681"/>
          <a:stretch>
            <a:fillRect/>
          </a:stretch>
        </p:blipFill>
        <p:spPr>
          <a:xfrm>
            <a:off x="5196897" y="1403033"/>
            <a:ext cx="1871330" cy="1871899"/>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19" name="圆角矩形 18"/>
          <p:cNvSpPr/>
          <p:nvPr>
            <p:custDataLst>
              <p:tags r:id="rId11"/>
            </p:custDataLst>
          </p:nvPr>
        </p:nvSpPr>
        <p:spPr>
          <a:xfrm>
            <a:off x="5930677" y="3047361"/>
            <a:ext cx="404248" cy="404734"/>
          </a:xfrm>
          <a:prstGeom prst="roundRect">
            <a:avLst>
              <a:gd name="adj" fmla="val 50000"/>
            </a:avLst>
          </a:prstGeom>
          <a:solidFill>
            <a:schemeClr val="accent1"/>
          </a:solidFill>
          <a:ln w="25400">
            <a:solidFill>
              <a:schemeClr val="lt1"/>
            </a:solidFill>
          </a:ln>
          <a:effectLst>
            <a:outerShdw blurRad="127000" dist="63500" dir="2700000" algn="tl" rotWithShape="0">
              <a:schemeClr val="accent1">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20" name="任意多边形 19"/>
          <p:cNvSpPr>
            <a:spLocks noChangeAspect="1"/>
          </p:cNvSpPr>
          <p:nvPr>
            <p:custDataLst>
              <p:tags r:id="rId12"/>
            </p:custDataLst>
          </p:nvPr>
        </p:nvSpPr>
        <p:spPr>
          <a:xfrm rot="8100000">
            <a:off x="6007616" y="3144012"/>
            <a:ext cx="249867" cy="148136"/>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lt1"/>
              </a:solidFill>
            </a:endParaRPr>
          </a:p>
        </p:txBody>
      </p:sp>
      <p:pic>
        <p:nvPicPr>
          <p:cNvPr id="21" name="图片 20" descr="/data/temp/f7d21d86-0043-11ef-aadd-26f33391fe6f.jpg@base@tag=imgScale&amp;m=1&amp;w=519&amp;h=519&amp;q=95f7d21d86-0043-11ef-aadd-26f33391fe6f"/>
          <p:cNvPicPr>
            <a:picLocks noChangeAspect="1"/>
          </p:cNvPicPr>
          <p:nvPr>
            <p:custDataLst>
              <p:tags r:id="rId13"/>
            </p:custDataLst>
          </p:nvPr>
        </p:nvPicPr>
        <p:blipFill>
          <a:blip r:embed="rId14"/>
          <a:srcRect l="32349" t="3053" r="3081"/>
          <a:stretch>
            <a:fillRect/>
          </a:stretch>
        </p:blipFill>
        <p:spPr>
          <a:xfrm>
            <a:off x="8983432" y="1404940"/>
            <a:ext cx="1871330" cy="1871899"/>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22" name="圆角矩形 21"/>
          <p:cNvSpPr/>
          <p:nvPr>
            <p:custDataLst>
              <p:tags r:id="rId15"/>
            </p:custDataLst>
          </p:nvPr>
        </p:nvSpPr>
        <p:spPr>
          <a:xfrm>
            <a:off x="9717212" y="3051177"/>
            <a:ext cx="404248" cy="404735"/>
          </a:xfrm>
          <a:prstGeom prst="roundRect">
            <a:avLst>
              <a:gd name="adj" fmla="val 50000"/>
            </a:avLst>
          </a:prstGeom>
          <a:solidFill>
            <a:schemeClr val="accent1"/>
          </a:solidFill>
          <a:ln w="25400">
            <a:solidFill>
              <a:schemeClr val="lt1"/>
            </a:solidFill>
          </a:ln>
          <a:effectLst>
            <a:outerShdw blurRad="127000" dist="63500" dir="2700000" algn="tl" rotWithShape="0">
              <a:schemeClr val="accent1">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23" name="任意多边形 22"/>
          <p:cNvSpPr>
            <a:spLocks noChangeAspect="1"/>
          </p:cNvSpPr>
          <p:nvPr>
            <p:custDataLst>
              <p:tags r:id="rId16"/>
            </p:custDataLst>
          </p:nvPr>
        </p:nvSpPr>
        <p:spPr>
          <a:xfrm rot="8100000">
            <a:off x="9799873" y="3147191"/>
            <a:ext cx="249867" cy="148136"/>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lt1"/>
              </a:solidFill>
            </a:endParaRPr>
          </a:p>
        </p:txBody>
      </p:sp>
      <p:sp>
        <p:nvSpPr>
          <p:cNvPr id="30" name="矩形 29"/>
          <p:cNvSpPr/>
          <p:nvPr>
            <p:custDataLst>
              <p:tags r:id="rId17"/>
            </p:custDataLst>
          </p:nvPr>
        </p:nvSpPr>
        <p:spPr>
          <a:xfrm>
            <a:off x="981795" y="4348327"/>
            <a:ext cx="2654320" cy="1436623"/>
          </a:xfrm>
          <a:prstGeom prst="rect">
            <a:avLst/>
          </a:prstGeom>
          <a:noFill/>
        </p:spPr>
        <p:txBody>
          <a:bodyPr wrap="square" lIns="0" tIns="0" rIns="0" bIns="0" rtlCol="0" anchor="t" anchorCtr="0">
            <a:noAutofit/>
          </a:bodyPr>
          <a:p>
            <a:pPr algn="ctr">
              <a:lnSpc>
                <a:spcPct val="150000"/>
              </a:lnSpc>
              <a:spcBef>
                <a:spcPct val="0"/>
              </a:spcBef>
              <a:spcAft>
                <a:spcPct val="0"/>
              </a:spcAft>
            </a:pPr>
            <a:r>
              <a:rPr lang="zh-CN" altLang="en-US" sz="1600">
                <a:solidFill>
                  <a:schemeClr val="tx1">
                    <a:lumMod val="85000"/>
                    <a:lumOff val="15000"/>
                  </a:schemeClr>
                </a:solidFill>
                <a:latin typeface="+mn-ea"/>
                <a:cs typeface="+mn-ea"/>
              </a:rPr>
              <a:t>通过分析成功和失败的质量文化建设案例，总结出有效的方法和需要注意的问题。</a:t>
            </a:r>
            <a:endParaRPr lang="zh-CN" altLang="en-US" sz="1600">
              <a:solidFill>
                <a:schemeClr val="tx1">
                  <a:lumMod val="85000"/>
                  <a:lumOff val="15000"/>
                </a:schemeClr>
              </a:solidFill>
              <a:latin typeface="+mn-ea"/>
              <a:cs typeface="+mn-ea"/>
            </a:endParaRPr>
          </a:p>
        </p:txBody>
      </p:sp>
      <p:sp>
        <p:nvSpPr>
          <p:cNvPr id="31" name="矩形 30"/>
          <p:cNvSpPr/>
          <p:nvPr>
            <p:custDataLst>
              <p:tags r:id="rId18"/>
            </p:custDataLst>
          </p:nvPr>
        </p:nvSpPr>
        <p:spPr>
          <a:xfrm>
            <a:off x="981795" y="3598015"/>
            <a:ext cx="2654317" cy="534072"/>
          </a:xfrm>
          <a:prstGeom prst="rect">
            <a:avLst/>
          </a:prstGeom>
          <a:noFill/>
        </p:spPr>
        <p:txBody>
          <a:bodyPr wrap="square" lIns="0" tIns="0" rIns="0" bIns="0" rtlCol="0" anchor="b" anchorCtr="0">
            <a:noAutofit/>
          </a:bodyPr>
          <a:p>
            <a:pPr algn="ctr">
              <a:spcBef>
                <a:spcPct val="0"/>
              </a:spcBef>
              <a:spcAft>
                <a:spcPct val="0"/>
              </a:spcAft>
            </a:pPr>
            <a:r>
              <a:rPr lang="zh-CN" altLang="en-US" sz="2400" b="1" dirty="0">
                <a:solidFill>
                  <a:schemeClr val="accent1"/>
                </a:solidFill>
                <a:latin typeface="+mn-ea"/>
                <a:cs typeface="+mn-ea"/>
              </a:rPr>
              <a:t>案例分析</a:t>
            </a:r>
            <a:endParaRPr lang="zh-CN" altLang="en-US" sz="2400" b="1" dirty="0">
              <a:solidFill>
                <a:schemeClr val="accent1"/>
              </a:solidFill>
              <a:latin typeface="+mn-ea"/>
              <a:cs typeface="+mn-ea"/>
            </a:endParaRPr>
          </a:p>
        </p:txBody>
      </p:sp>
      <p:sp>
        <p:nvSpPr>
          <p:cNvPr id="34" name="矩形 33"/>
          <p:cNvSpPr/>
          <p:nvPr>
            <p:custDataLst>
              <p:tags r:id="rId19"/>
            </p:custDataLst>
          </p:nvPr>
        </p:nvSpPr>
        <p:spPr>
          <a:xfrm>
            <a:off x="4768965" y="4348327"/>
            <a:ext cx="2654320" cy="1436623"/>
          </a:xfrm>
          <a:prstGeom prst="rect">
            <a:avLst/>
          </a:prstGeom>
          <a:noFill/>
        </p:spPr>
        <p:txBody>
          <a:bodyPr wrap="square" lIns="0" tIns="0" rIns="0" bIns="0" rtlCol="0" anchor="t" anchorCtr="0">
            <a:noAutofit/>
          </a:bodyPr>
          <a:p>
            <a:pPr algn="ctr">
              <a:lnSpc>
                <a:spcPct val="150000"/>
              </a:lnSpc>
              <a:spcBef>
                <a:spcPct val="0"/>
              </a:spcBef>
              <a:spcAft>
                <a:spcPct val="0"/>
              </a:spcAft>
            </a:pPr>
            <a:r>
              <a:rPr lang="zh-CN" altLang="en-US" sz="1600">
                <a:solidFill>
                  <a:schemeClr val="tx1">
                    <a:lumMod val="85000"/>
                    <a:lumOff val="15000"/>
                  </a:schemeClr>
                </a:solidFill>
                <a:latin typeface="+mn-ea"/>
                <a:cs typeface="+mn-ea"/>
              </a:rPr>
              <a:t>分享一些成功的质量文化建设经验，如建立质量管理体系、加强员工培训等。</a:t>
            </a:r>
            <a:endParaRPr lang="zh-CN" altLang="en-US" sz="1600">
              <a:solidFill>
                <a:schemeClr val="tx1">
                  <a:lumMod val="85000"/>
                  <a:lumOff val="15000"/>
                </a:schemeClr>
              </a:solidFill>
              <a:latin typeface="+mn-ea"/>
              <a:cs typeface="+mn-ea"/>
            </a:endParaRPr>
          </a:p>
        </p:txBody>
      </p:sp>
      <p:sp>
        <p:nvSpPr>
          <p:cNvPr id="35" name="矩形 34"/>
          <p:cNvSpPr/>
          <p:nvPr>
            <p:custDataLst>
              <p:tags r:id="rId20"/>
            </p:custDataLst>
          </p:nvPr>
        </p:nvSpPr>
        <p:spPr>
          <a:xfrm>
            <a:off x="4768965" y="3598015"/>
            <a:ext cx="2654317" cy="534072"/>
          </a:xfrm>
          <a:prstGeom prst="rect">
            <a:avLst/>
          </a:prstGeom>
          <a:noFill/>
        </p:spPr>
        <p:txBody>
          <a:bodyPr wrap="square" lIns="0" tIns="0" rIns="0" bIns="0" rtlCol="0" anchor="b" anchorCtr="0">
            <a:noAutofit/>
          </a:bodyPr>
          <a:p>
            <a:pPr algn="ctr">
              <a:spcBef>
                <a:spcPct val="0"/>
              </a:spcBef>
              <a:spcAft>
                <a:spcPct val="0"/>
              </a:spcAft>
            </a:pPr>
            <a:r>
              <a:rPr lang="zh-CN" altLang="en-US" sz="2400" b="1">
                <a:solidFill>
                  <a:schemeClr val="accent1"/>
                </a:solidFill>
                <a:latin typeface="+mn-ea"/>
                <a:cs typeface="+mn-ea"/>
              </a:rPr>
              <a:t>经验分享</a:t>
            </a:r>
            <a:endParaRPr lang="zh-CN" altLang="en-US" sz="2400" b="1">
              <a:solidFill>
                <a:schemeClr val="accent1"/>
              </a:solidFill>
              <a:latin typeface="+mn-ea"/>
              <a:cs typeface="+mn-ea"/>
            </a:endParaRPr>
          </a:p>
        </p:txBody>
      </p:sp>
      <p:sp>
        <p:nvSpPr>
          <p:cNvPr id="37" name="矩形 36"/>
          <p:cNvSpPr/>
          <p:nvPr>
            <p:custDataLst>
              <p:tags r:id="rId21"/>
            </p:custDataLst>
          </p:nvPr>
        </p:nvSpPr>
        <p:spPr>
          <a:xfrm>
            <a:off x="8556135" y="4348327"/>
            <a:ext cx="2654320" cy="1436623"/>
          </a:xfrm>
          <a:prstGeom prst="rect">
            <a:avLst/>
          </a:prstGeom>
          <a:noFill/>
        </p:spPr>
        <p:txBody>
          <a:bodyPr wrap="square" lIns="0" tIns="0" rIns="0" bIns="0" rtlCol="0" anchor="t" anchorCtr="0">
            <a:noAutofit/>
          </a:bodyPr>
          <a:p>
            <a:pPr algn="ctr">
              <a:lnSpc>
                <a:spcPct val="150000"/>
              </a:lnSpc>
              <a:spcBef>
                <a:spcPct val="0"/>
              </a:spcBef>
              <a:spcAft>
                <a:spcPct val="0"/>
              </a:spcAft>
            </a:pPr>
            <a:r>
              <a:rPr lang="zh-CN" altLang="en-US" sz="1600">
                <a:solidFill>
                  <a:schemeClr val="tx1">
                    <a:lumMod val="85000"/>
                    <a:lumOff val="15000"/>
                  </a:schemeClr>
                </a:solidFill>
                <a:latin typeface="+mn-ea"/>
                <a:cs typeface="+mn-ea"/>
              </a:rPr>
              <a:t>总结一些失败的质量文化建设教训，如忽视员工参与、缺乏有效的监督机制等。</a:t>
            </a:r>
            <a:endParaRPr lang="zh-CN" altLang="en-US" sz="1600">
              <a:solidFill>
                <a:schemeClr val="tx1">
                  <a:lumMod val="85000"/>
                  <a:lumOff val="15000"/>
                </a:schemeClr>
              </a:solidFill>
              <a:latin typeface="+mn-ea"/>
              <a:cs typeface="+mn-ea"/>
            </a:endParaRPr>
          </a:p>
        </p:txBody>
      </p:sp>
      <p:sp>
        <p:nvSpPr>
          <p:cNvPr id="38" name="矩形 37"/>
          <p:cNvSpPr/>
          <p:nvPr>
            <p:custDataLst>
              <p:tags r:id="rId22"/>
            </p:custDataLst>
          </p:nvPr>
        </p:nvSpPr>
        <p:spPr>
          <a:xfrm>
            <a:off x="8556135" y="3598015"/>
            <a:ext cx="2654317" cy="534072"/>
          </a:xfrm>
          <a:prstGeom prst="rect">
            <a:avLst/>
          </a:prstGeom>
          <a:noFill/>
        </p:spPr>
        <p:txBody>
          <a:bodyPr wrap="square" lIns="0" tIns="0" rIns="0" bIns="0" rtlCol="0" anchor="b" anchorCtr="0">
            <a:noAutofit/>
          </a:bodyPr>
          <a:p>
            <a:pPr algn="ctr">
              <a:spcBef>
                <a:spcPct val="0"/>
              </a:spcBef>
              <a:spcAft>
                <a:spcPct val="0"/>
              </a:spcAft>
            </a:pPr>
            <a:r>
              <a:rPr lang="zh-CN" altLang="en-US" sz="2400" b="1">
                <a:solidFill>
                  <a:schemeClr val="accent1"/>
                </a:solidFill>
                <a:latin typeface="+mn-ea"/>
                <a:cs typeface="+mn-ea"/>
              </a:rPr>
              <a:t>教训总结</a:t>
            </a:r>
            <a:endParaRPr lang="zh-CN" altLang="en-US" sz="2400" b="1">
              <a:solidFill>
                <a:schemeClr val="accent1"/>
              </a:solidFill>
              <a:latin typeface="+mn-ea"/>
              <a:cs typeface="+mn-ea"/>
            </a:endParaRPr>
          </a:p>
        </p:txBody>
      </p:sp>
    </p:spTree>
    <p:custDataLst>
      <p:tags r:id="rId2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title"/>
            <p:custDataLst>
              <p:tags r:id="rId1"/>
            </p:custDataLst>
          </p:nvPr>
        </p:nvSpPr>
        <p:spPr>
          <a:xfrm>
            <a:off x="264835" y="66630"/>
            <a:ext cx="10800000" cy="720000"/>
          </a:xfrm>
        </p:spPr>
        <p:txBody>
          <a:bodyPr vert="horz" wrap="square" lIns="0" tIns="0" rIns="0" bIns="0" rtlCol="0" anchor="ctr" anchorCtr="0">
            <a:noAutofit/>
          </a:bodyPr>
          <a:lstStyle/>
          <a:p>
            <a:pPr lvl="0" algn="l">
              <a:buClrTx/>
              <a:buSzTx/>
              <a:buFontTx/>
            </a:pPr>
            <a:r>
              <a:rPr lang="zh-CN" altLang="en-US" sz="2800" spc="0">
                <a:latin typeface="+中文标题" charset="0"/>
                <a:sym typeface="+mn-ea"/>
              </a:rPr>
              <a:t>质量文化建设的启示与借鉴</a:t>
            </a:r>
            <a:endParaRPr lang="zh-CN" altLang="en-US" sz="2800" spc="0">
              <a:latin typeface="+中文标题" charset="0"/>
              <a:sym typeface="+mn-ea"/>
            </a:endParaRPr>
          </a:p>
        </p:txBody>
      </p:sp>
      <p:cxnSp>
        <p:nvCxnSpPr>
          <p:cNvPr id="10" name="直接连接符 9"/>
          <p:cNvCxnSpPr/>
          <p:nvPr>
            <p:custDataLst>
              <p:tags r:id="rId2"/>
            </p:custDataLst>
          </p:nvPr>
        </p:nvCxnSpPr>
        <p:spPr>
          <a:xfrm flipH="1" flipV="1">
            <a:off x="4428138" y="3519184"/>
            <a:ext cx="1911" cy="2393480"/>
          </a:xfrm>
          <a:prstGeom prst="line">
            <a:avLst/>
          </a:prstGeom>
          <a:ln w="25400">
            <a:gradFill>
              <a:gsLst>
                <a:gs pos="17000">
                  <a:schemeClr val="accent1">
                    <a:alpha val="0"/>
                  </a:schemeClr>
                </a:gs>
                <a:gs pos="61000">
                  <a:schemeClr val="accent1"/>
                </a:gs>
              </a:gsLst>
              <a:lin ang="16200000" scaled="1"/>
            </a:gradFill>
          </a:ln>
        </p:spPr>
        <p:style>
          <a:lnRef idx="1">
            <a:schemeClr val="accent1"/>
          </a:lnRef>
          <a:fillRef idx="0">
            <a:schemeClr val="accent1"/>
          </a:fillRef>
          <a:effectRef idx="0">
            <a:schemeClr val="accent1"/>
          </a:effectRef>
          <a:fontRef idx="minor">
            <a:schemeClr val="tx1"/>
          </a:fontRef>
        </p:style>
      </p:cxnSp>
      <p:sp>
        <p:nvSpPr>
          <p:cNvPr id="11" name="五边形 10"/>
          <p:cNvSpPr/>
          <p:nvPr>
            <p:custDataLst>
              <p:tags r:id="rId3"/>
            </p:custDataLst>
          </p:nvPr>
        </p:nvSpPr>
        <p:spPr>
          <a:xfrm>
            <a:off x="799403" y="3490521"/>
            <a:ext cx="10833339" cy="498249"/>
          </a:xfrm>
          <a:prstGeom prst="homePlate">
            <a:avLst/>
          </a:prstGeom>
          <a:solidFill>
            <a:schemeClr val="accent1"/>
          </a:solidFill>
          <a:ln w="19050">
            <a:gradFill>
              <a:gsLst>
                <a:gs pos="20000">
                  <a:schemeClr val="accent1">
                    <a:alpha val="0"/>
                  </a:schemeClr>
                </a:gs>
                <a:gs pos="90000">
                  <a:schemeClr val="accent1"/>
                </a:gs>
              </a:gsLst>
              <a:lin ang="0" scaled="1"/>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a:sym typeface="+mn-ea"/>
            </a:endParaRPr>
          </a:p>
        </p:txBody>
      </p:sp>
      <p:cxnSp>
        <p:nvCxnSpPr>
          <p:cNvPr id="18" name="直接箭头连接符 17"/>
          <p:cNvCxnSpPr/>
          <p:nvPr>
            <p:custDataLst>
              <p:tags r:id="rId4"/>
            </p:custDataLst>
          </p:nvPr>
        </p:nvCxnSpPr>
        <p:spPr>
          <a:xfrm>
            <a:off x="799403" y="3739571"/>
            <a:ext cx="10602124" cy="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1" name="流程图: 延期 20"/>
          <p:cNvSpPr/>
          <p:nvPr>
            <p:custDataLst>
              <p:tags r:id="rId5"/>
            </p:custDataLst>
          </p:nvPr>
        </p:nvSpPr>
        <p:spPr>
          <a:xfrm>
            <a:off x="1452282" y="1549718"/>
            <a:ext cx="476663" cy="509358"/>
          </a:xfrm>
          <a:prstGeom prst="flowChartDelay">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b="1">
                <a:solidFill>
                  <a:srgbClr val="FFFFFF"/>
                </a:solidFill>
                <a:effectLst>
                  <a:outerShdw blurRad="50800" dist="38100" dir="5400000" algn="t" rotWithShape="0">
                    <a:schemeClr val="accent1">
                      <a:lumMod val="75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75000"/>
                    <a:alpha val="40000"/>
                  </a:schemeClr>
                </a:outerShdw>
              </a:effectLst>
              <a:latin typeface="+mn-ea"/>
              <a:cs typeface="+mn-ea"/>
              <a:sym typeface="+mn-ea"/>
            </a:endParaRPr>
          </a:p>
        </p:txBody>
      </p:sp>
      <p:sp>
        <p:nvSpPr>
          <p:cNvPr id="22" name="矩形 21"/>
          <p:cNvSpPr/>
          <p:nvPr>
            <p:custDataLst>
              <p:tags r:id="rId6"/>
            </p:custDataLst>
          </p:nvPr>
        </p:nvSpPr>
        <p:spPr>
          <a:xfrm>
            <a:off x="1585406" y="2179667"/>
            <a:ext cx="3892751" cy="1047215"/>
          </a:xfrm>
          <a:prstGeom prst="rect">
            <a:avLst/>
          </a:prstGeom>
          <a:noFill/>
        </p:spPr>
        <p:txBody>
          <a:bodyPr wrap="square" lIns="0" tIns="0" rIns="0" bIns="0" rtlCol="0" anchor="t" anchorCtr="0">
            <a:noAutofit/>
          </a:bodyPr>
          <a:p>
            <a:pPr defTabSz="457200">
              <a:lnSpc>
                <a:spcPct val="150000"/>
              </a:lnSpc>
              <a:spcBef>
                <a:spcPct val="0"/>
              </a:spcBef>
              <a:spcAft>
                <a:spcPct val="0"/>
              </a:spcAft>
            </a:pPr>
            <a:r>
              <a:rPr lang="zh-CN" altLang="en-US" sz="1600">
                <a:solidFill>
                  <a:schemeClr val="tx1">
                    <a:lumMod val="75000"/>
                    <a:lumOff val="25000"/>
                  </a:schemeClr>
                </a:solidFill>
                <a:latin typeface="+mn-ea"/>
                <a:cs typeface="+mn-ea"/>
              </a:rPr>
              <a:t>通过对成功企业的质量文化建设案例进行分析，了解其成功的经验和方法。</a:t>
            </a:r>
            <a:endParaRPr lang="zh-CN" altLang="en-US" sz="1600">
              <a:solidFill>
                <a:schemeClr val="tx1">
                  <a:lumMod val="75000"/>
                  <a:lumOff val="25000"/>
                </a:schemeClr>
              </a:solidFill>
              <a:latin typeface="+mn-ea"/>
              <a:cs typeface="+mn-ea"/>
            </a:endParaRPr>
          </a:p>
        </p:txBody>
      </p:sp>
      <p:sp>
        <p:nvSpPr>
          <p:cNvPr id="23" name="矩形 22"/>
          <p:cNvSpPr/>
          <p:nvPr>
            <p:custDataLst>
              <p:tags r:id="rId7"/>
            </p:custDataLst>
          </p:nvPr>
        </p:nvSpPr>
        <p:spPr>
          <a:xfrm>
            <a:off x="2131277" y="1610229"/>
            <a:ext cx="3346641" cy="386601"/>
          </a:xfrm>
          <a:prstGeom prst="rect">
            <a:avLst/>
          </a:prstGeom>
          <a:noFill/>
        </p:spPr>
        <p:txBody>
          <a:bodyPr wrap="square" lIns="0" tIns="0" rIns="0" bIns="0" rtlCol="0" anchor="ctr" anchorCtr="0">
            <a:noAutofit/>
          </a:bodyPr>
          <a:p>
            <a:pPr>
              <a:spcBef>
                <a:spcPct val="0"/>
              </a:spcBef>
              <a:spcAft>
                <a:spcPct val="0"/>
              </a:spcAft>
            </a:pPr>
            <a:r>
              <a:rPr lang="zh-CN" altLang="en-US" sz="2000" b="1">
                <a:solidFill>
                  <a:schemeClr val="accent1"/>
                </a:solidFill>
                <a:latin typeface="+mn-ea"/>
                <a:cs typeface="+mn-ea"/>
              </a:rPr>
              <a:t>案例分析</a:t>
            </a:r>
            <a:endParaRPr lang="zh-CN" altLang="en-US" sz="2000" b="1">
              <a:solidFill>
                <a:schemeClr val="accent1"/>
              </a:solidFill>
              <a:latin typeface="+mn-ea"/>
              <a:cs typeface="+mn-ea"/>
            </a:endParaRPr>
          </a:p>
        </p:txBody>
      </p:sp>
      <p:cxnSp>
        <p:nvCxnSpPr>
          <p:cNvPr id="27" name="直接连接符 26"/>
          <p:cNvCxnSpPr/>
          <p:nvPr>
            <p:custDataLst>
              <p:tags r:id="rId8"/>
            </p:custDataLst>
          </p:nvPr>
        </p:nvCxnSpPr>
        <p:spPr>
          <a:xfrm flipH="1">
            <a:off x="1447187" y="1550355"/>
            <a:ext cx="5096" cy="2393480"/>
          </a:xfrm>
          <a:prstGeom prst="line">
            <a:avLst/>
          </a:prstGeom>
          <a:ln w="25400">
            <a:gradFill>
              <a:gsLst>
                <a:gs pos="17000">
                  <a:schemeClr val="accent1">
                    <a:alpha val="0"/>
                  </a:schemeClr>
                </a:gs>
                <a:gs pos="61000">
                  <a:schemeClr val="accent1"/>
                </a:gs>
              </a:gsLst>
              <a:lin ang="16200000" scaled="1"/>
            </a:gradFill>
          </a:ln>
        </p:spPr>
        <p:style>
          <a:lnRef idx="1">
            <a:schemeClr val="accent1"/>
          </a:lnRef>
          <a:fillRef idx="0">
            <a:schemeClr val="accent1"/>
          </a:fillRef>
          <a:effectRef idx="0">
            <a:schemeClr val="accent1"/>
          </a:effectRef>
          <a:fontRef idx="minor">
            <a:schemeClr val="tx1"/>
          </a:fontRef>
        </p:style>
      </p:cxnSp>
      <p:sp>
        <p:nvSpPr>
          <p:cNvPr id="30" name="椭圆 29"/>
          <p:cNvSpPr/>
          <p:nvPr>
            <p:custDataLst>
              <p:tags r:id="rId9"/>
            </p:custDataLst>
          </p:nvPr>
        </p:nvSpPr>
        <p:spPr>
          <a:xfrm>
            <a:off x="1395593" y="3689888"/>
            <a:ext cx="93888" cy="94984"/>
          </a:xfrm>
          <a:prstGeom prst="ellipse">
            <a:avLst/>
          </a:prstGeom>
          <a:solidFill>
            <a:schemeClr val="accent1">
              <a:lumMod val="40000"/>
              <a:lumOff val="6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a:cs typeface="微软雅黑" panose="020B0503020204020204" charset="-122"/>
            </a:endParaRPr>
          </a:p>
        </p:txBody>
      </p:sp>
      <p:sp>
        <p:nvSpPr>
          <p:cNvPr id="31" name="椭圆 30"/>
          <p:cNvSpPr/>
          <p:nvPr>
            <p:custDataLst>
              <p:tags r:id="rId10"/>
            </p:custDataLst>
          </p:nvPr>
        </p:nvSpPr>
        <p:spPr>
          <a:xfrm>
            <a:off x="4385462" y="3689888"/>
            <a:ext cx="93888" cy="94984"/>
          </a:xfrm>
          <a:prstGeom prst="ellipse">
            <a:avLst/>
          </a:prstGeom>
          <a:solidFill>
            <a:schemeClr val="accent1">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a:cs typeface="微软雅黑" panose="020B0503020204020204" charset="-122"/>
            </a:endParaRPr>
          </a:p>
        </p:txBody>
      </p:sp>
      <p:sp>
        <p:nvSpPr>
          <p:cNvPr id="32" name="矩形 31"/>
          <p:cNvSpPr/>
          <p:nvPr>
            <p:custDataLst>
              <p:tags r:id="rId11"/>
            </p:custDataLst>
          </p:nvPr>
        </p:nvSpPr>
        <p:spPr>
          <a:xfrm>
            <a:off x="4576549" y="4149770"/>
            <a:ext cx="3892752" cy="1047215"/>
          </a:xfrm>
          <a:prstGeom prst="rect">
            <a:avLst/>
          </a:prstGeom>
          <a:noFill/>
        </p:spPr>
        <p:txBody>
          <a:bodyPr wrap="square" lIns="0" tIns="0" rIns="0" bIns="0" rtlCol="0" anchor="b" anchorCtr="0">
            <a:noAutofit/>
          </a:bodyPr>
          <a:p>
            <a:pPr defTabSz="457200">
              <a:lnSpc>
                <a:spcPct val="150000"/>
              </a:lnSpc>
              <a:spcBef>
                <a:spcPct val="0"/>
              </a:spcBef>
              <a:spcAft>
                <a:spcPct val="0"/>
              </a:spcAft>
            </a:pPr>
            <a:r>
              <a:rPr lang="zh-CN" altLang="en-US" sz="1600">
                <a:solidFill>
                  <a:schemeClr val="tx1">
                    <a:lumMod val="75000"/>
                    <a:lumOff val="25000"/>
                  </a:schemeClr>
                </a:solidFill>
                <a:latin typeface="+mn-ea"/>
                <a:cs typeface="+mn-ea"/>
              </a:rPr>
              <a:t>从案例分析中，总结出可以借鉴和启示的质量文化建设方法和策略。</a:t>
            </a:r>
            <a:endParaRPr lang="zh-CN" altLang="en-US" sz="1600">
              <a:solidFill>
                <a:schemeClr val="tx1">
                  <a:lumMod val="75000"/>
                  <a:lumOff val="25000"/>
                </a:schemeClr>
              </a:solidFill>
              <a:latin typeface="+mn-ea"/>
              <a:cs typeface="+mn-ea"/>
            </a:endParaRPr>
          </a:p>
        </p:txBody>
      </p:sp>
      <p:sp>
        <p:nvSpPr>
          <p:cNvPr id="33" name="流程图: 延期 32"/>
          <p:cNvSpPr/>
          <p:nvPr>
            <p:custDataLst>
              <p:tags r:id="rId12"/>
            </p:custDataLst>
          </p:nvPr>
        </p:nvSpPr>
        <p:spPr>
          <a:xfrm>
            <a:off x="4441515" y="5403936"/>
            <a:ext cx="476663" cy="509358"/>
          </a:xfrm>
          <a:prstGeom prst="flowChartDelay">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75000"/>
                      <a:alpha val="40000"/>
                    </a:schemeClr>
                  </a:outerShdw>
                </a:effectLst>
                <a:latin typeface="+mn-ea"/>
                <a:cs typeface="+mn-ea"/>
                <a:sym typeface="+mn-ea"/>
              </a:rPr>
              <a:t>02</a:t>
            </a:r>
            <a:endParaRPr lang="en-US" altLang="zh-CN" b="1" dirty="0">
              <a:solidFill>
                <a:srgbClr val="FFFFFF"/>
              </a:solidFill>
              <a:effectLst>
                <a:outerShdw blurRad="50800" dist="38100" dir="5400000" algn="t" rotWithShape="0">
                  <a:schemeClr val="accent1">
                    <a:lumMod val="75000"/>
                    <a:alpha val="40000"/>
                  </a:schemeClr>
                </a:outerShdw>
              </a:effectLst>
              <a:latin typeface="+mn-ea"/>
              <a:cs typeface="+mn-ea"/>
              <a:sym typeface="+mn-ea"/>
            </a:endParaRPr>
          </a:p>
        </p:txBody>
      </p:sp>
      <p:sp>
        <p:nvSpPr>
          <p:cNvPr id="34" name="矩形 33"/>
          <p:cNvSpPr/>
          <p:nvPr>
            <p:custDataLst>
              <p:tags r:id="rId13"/>
            </p:custDataLst>
          </p:nvPr>
        </p:nvSpPr>
        <p:spPr>
          <a:xfrm>
            <a:off x="5121783" y="5465720"/>
            <a:ext cx="3347477" cy="386386"/>
          </a:xfrm>
          <a:prstGeom prst="rect">
            <a:avLst/>
          </a:prstGeom>
          <a:noFill/>
        </p:spPr>
        <p:txBody>
          <a:bodyPr wrap="square" lIns="0" tIns="0" rIns="0" bIns="0" rtlCol="0" anchor="ctr" anchorCtr="0">
            <a:noAutofit/>
          </a:bodyPr>
          <a:p>
            <a:pPr>
              <a:spcBef>
                <a:spcPct val="0"/>
              </a:spcBef>
              <a:spcAft>
                <a:spcPct val="0"/>
              </a:spcAft>
            </a:pPr>
            <a:r>
              <a:rPr lang="zh-CN" altLang="en-US" sz="2000" b="1">
                <a:solidFill>
                  <a:schemeClr val="accent1"/>
                </a:solidFill>
                <a:latin typeface="+mn-ea"/>
                <a:cs typeface="+mn-ea"/>
              </a:rPr>
              <a:t>借鉴与启示</a:t>
            </a:r>
            <a:endParaRPr lang="zh-CN" altLang="en-US" sz="2000" b="1">
              <a:solidFill>
                <a:schemeClr val="accent1"/>
              </a:solidFill>
              <a:latin typeface="+mn-ea"/>
              <a:cs typeface="+mn-ea"/>
            </a:endParaRPr>
          </a:p>
        </p:txBody>
      </p:sp>
      <p:sp>
        <p:nvSpPr>
          <p:cNvPr id="35" name="流程图: 延期 34"/>
          <p:cNvSpPr/>
          <p:nvPr>
            <p:custDataLst>
              <p:tags r:id="rId14"/>
            </p:custDataLst>
          </p:nvPr>
        </p:nvSpPr>
        <p:spPr>
          <a:xfrm>
            <a:off x="7433294" y="1549718"/>
            <a:ext cx="476663" cy="509358"/>
          </a:xfrm>
          <a:prstGeom prst="flowChartDelay">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75000"/>
                      <a:alpha val="40000"/>
                    </a:schemeClr>
                  </a:outerShdw>
                </a:effectLst>
                <a:latin typeface="+mn-ea"/>
                <a:cs typeface="+mn-ea"/>
                <a:sym typeface="+mn-ea"/>
              </a:rPr>
              <a:t>03</a:t>
            </a:r>
            <a:endParaRPr lang="en-US" altLang="zh-CN" b="1" dirty="0">
              <a:solidFill>
                <a:srgbClr val="FFFFFF"/>
              </a:solidFill>
              <a:effectLst>
                <a:outerShdw blurRad="50800" dist="38100" dir="5400000" algn="t" rotWithShape="0">
                  <a:schemeClr val="accent1">
                    <a:lumMod val="75000"/>
                    <a:alpha val="40000"/>
                  </a:schemeClr>
                </a:outerShdw>
              </a:effectLst>
              <a:latin typeface="+mn-ea"/>
              <a:cs typeface="+mn-ea"/>
              <a:sym typeface="+mn-ea"/>
            </a:endParaRPr>
          </a:p>
        </p:txBody>
      </p:sp>
      <p:sp>
        <p:nvSpPr>
          <p:cNvPr id="36" name="矩形 35"/>
          <p:cNvSpPr/>
          <p:nvPr>
            <p:custDataLst>
              <p:tags r:id="rId15"/>
            </p:custDataLst>
          </p:nvPr>
        </p:nvSpPr>
        <p:spPr>
          <a:xfrm>
            <a:off x="7566418" y="2179667"/>
            <a:ext cx="3892751" cy="1047215"/>
          </a:xfrm>
          <a:prstGeom prst="rect">
            <a:avLst/>
          </a:prstGeom>
          <a:noFill/>
        </p:spPr>
        <p:txBody>
          <a:bodyPr wrap="square" lIns="0" tIns="0" rIns="0" bIns="0" rtlCol="0" anchor="t" anchorCtr="0">
            <a:noAutofit/>
          </a:bodyPr>
          <a:p>
            <a:pPr defTabSz="457200">
              <a:lnSpc>
                <a:spcPct val="150000"/>
              </a:lnSpc>
              <a:spcBef>
                <a:spcPct val="0"/>
              </a:spcBef>
              <a:spcAft>
                <a:spcPct val="0"/>
              </a:spcAft>
            </a:pPr>
            <a:r>
              <a:rPr lang="zh-CN" altLang="en-US" sz="1600">
                <a:solidFill>
                  <a:schemeClr val="tx1">
                    <a:lumMod val="75000"/>
                    <a:lumOff val="25000"/>
                  </a:schemeClr>
                </a:solidFill>
                <a:latin typeface="+mn-ea"/>
                <a:cs typeface="+mn-ea"/>
              </a:rPr>
              <a:t>将借鉴和启示应用到实际工作中，推动企业质量文化建设的实施和提升。</a:t>
            </a:r>
            <a:endParaRPr lang="zh-CN" altLang="en-US" sz="1600">
              <a:solidFill>
                <a:schemeClr val="tx1">
                  <a:lumMod val="75000"/>
                  <a:lumOff val="25000"/>
                </a:schemeClr>
              </a:solidFill>
              <a:latin typeface="+mn-ea"/>
              <a:cs typeface="+mn-ea"/>
            </a:endParaRPr>
          </a:p>
        </p:txBody>
      </p:sp>
      <p:sp>
        <p:nvSpPr>
          <p:cNvPr id="37" name="矩形 36"/>
          <p:cNvSpPr/>
          <p:nvPr>
            <p:custDataLst>
              <p:tags r:id="rId16"/>
            </p:custDataLst>
          </p:nvPr>
        </p:nvSpPr>
        <p:spPr>
          <a:xfrm>
            <a:off x="8112289" y="1610229"/>
            <a:ext cx="3347477" cy="386601"/>
          </a:xfrm>
          <a:prstGeom prst="rect">
            <a:avLst/>
          </a:prstGeom>
          <a:noFill/>
        </p:spPr>
        <p:txBody>
          <a:bodyPr wrap="square" lIns="0" tIns="0" rIns="0" bIns="0" rtlCol="0" anchor="ctr" anchorCtr="0">
            <a:noAutofit/>
          </a:bodyPr>
          <a:p>
            <a:pPr>
              <a:spcBef>
                <a:spcPct val="0"/>
              </a:spcBef>
              <a:spcAft>
                <a:spcPct val="0"/>
              </a:spcAft>
            </a:pPr>
            <a:r>
              <a:rPr lang="zh-CN" altLang="en-US" sz="2000" b="1">
                <a:solidFill>
                  <a:schemeClr val="accent1"/>
                </a:solidFill>
                <a:latin typeface="+mn-ea"/>
                <a:cs typeface="+mn-ea"/>
              </a:rPr>
              <a:t>实践应用</a:t>
            </a:r>
            <a:endParaRPr lang="zh-CN" altLang="en-US" sz="2000" b="1">
              <a:solidFill>
                <a:schemeClr val="accent1"/>
              </a:solidFill>
              <a:latin typeface="+mn-ea"/>
              <a:cs typeface="+mn-ea"/>
            </a:endParaRPr>
          </a:p>
        </p:txBody>
      </p:sp>
      <p:cxnSp>
        <p:nvCxnSpPr>
          <p:cNvPr id="38" name="直接连接符 37"/>
          <p:cNvCxnSpPr/>
          <p:nvPr>
            <p:custDataLst>
              <p:tags r:id="rId17"/>
            </p:custDataLst>
          </p:nvPr>
        </p:nvCxnSpPr>
        <p:spPr>
          <a:xfrm flipH="1">
            <a:off x="7428199" y="1550355"/>
            <a:ext cx="5096" cy="2393480"/>
          </a:xfrm>
          <a:prstGeom prst="line">
            <a:avLst/>
          </a:prstGeom>
          <a:ln w="25400">
            <a:gradFill>
              <a:gsLst>
                <a:gs pos="17000">
                  <a:schemeClr val="accent1">
                    <a:alpha val="0"/>
                  </a:schemeClr>
                </a:gs>
                <a:gs pos="61000">
                  <a:schemeClr val="accent1"/>
                </a:gs>
              </a:gsLst>
              <a:lin ang="16200000" scaled="1"/>
            </a:gradFill>
          </a:ln>
        </p:spPr>
        <p:style>
          <a:lnRef idx="1">
            <a:schemeClr val="accent1"/>
          </a:lnRef>
          <a:fillRef idx="0">
            <a:schemeClr val="accent1"/>
          </a:fillRef>
          <a:effectRef idx="0">
            <a:schemeClr val="accent1"/>
          </a:effectRef>
          <a:fontRef idx="minor">
            <a:schemeClr val="tx1"/>
          </a:fontRef>
        </p:style>
      </p:cxnSp>
      <p:sp>
        <p:nvSpPr>
          <p:cNvPr id="39" name="椭圆 38"/>
          <p:cNvSpPr/>
          <p:nvPr>
            <p:custDataLst>
              <p:tags r:id="rId18"/>
            </p:custDataLst>
          </p:nvPr>
        </p:nvSpPr>
        <p:spPr>
          <a:xfrm>
            <a:off x="7375968" y="3689888"/>
            <a:ext cx="93888" cy="94984"/>
          </a:xfrm>
          <a:prstGeom prst="ellipse">
            <a:avLst/>
          </a:prstGeom>
          <a:solidFill>
            <a:schemeClr val="accent1">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a:cs typeface="微软雅黑" panose="020B0503020204020204" charset="-122"/>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294045" y="-70530"/>
            <a:ext cx="10800000" cy="720000"/>
          </a:xfrm>
        </p:spPr>
        <p:txBody>
          <a:bodyPr/>
          <a:p>
            <a:r>
              <a:rPr lang="zh-CN" altLang="en-US" sz="2800"/>
              <a:t>企业质量文化建设与质量数字化管理</a:t>
            </a:r>
            <a:r>
              <a:rPr lang="en-US" altLang="zh-CN" sz="2800"/>
              <a:t>  </a:t>
            </a:r>
            <a:r>
              <a:rPr lang="zh-CN" altLang="en-US" sz="2800"/>
              <a:t>线下研讨会</a:t>
            </a:r>
            <a:endParaRPr lang="zh-CN" altLang="en-US" sz="2800"/>
          </a:p>
        </p:txBody>
      </p:sp>
      <p:sp>
        <p:nvSpPr>
          <p:cNvPr id="6" name="文本框 5"/>
          <p:cNvSpPr txBox="1"/>
          <p:nvPr/>
        </p:nvSpPr>
        <p:spPr>
          <a:xfrm>
            <a:off x="146685" y="890270"/>
            <a:ext cx="11897995" cy="2193925"/>
          </a:xfrm>
          <a:prstGeom prst="rect">
            <a:avLst/>
          </a:prstGeom>
          <a:noFill/>
        </p:spPr>
        <p:txBody>
          <a:bodyPr wrap="square" rtlCol="0">
            <a:noAutofit/>
          </a:bodyPr>
          <a:p>
            <a:pPr>
              <a:lnSpc>
                <a:spcPct val="180000"/>
              </a:lnSpc>
            </a:pPr>
            <a:r>
              <a:rPr lang="zh-CN" altLang="en-US" sz="2000"/>
              <a:t>随着全球市场竞争的日益激烈，企业质量文化的建设与数字化管理已成为提升核心竞争力的关键。质量文化关乎企业的核心价值观和行为准则，而数字化管理则代表着先进的生产力与管理效率。本次研讨旨在帮助企业质量从业者更全面地理解这两大领域的内涵与实践，推动企业质量管理与数字化转型的深入发展。</a:t>
            </a:r>
            <a:endParaRPr lang="zh-CN" altLang="en-US" sz="2000"/>
          </a:p>
        </p:txBody>
      </p:sp>
      <p:pic>
        <p:nvPicPr>
          <p:cNvPr id="7" name="图片 6"/>
          <p:cNvPicPr>
            <a:picLocks noChangeAspect="1"/>
          </p:cNvPicPr>
          <p:nvPr/>
        </p:nvPicPr>
        <p:blipFill>
          <a:blip r:embed="rId1"/>
          <a:stretch>
            <a:fillRect/>
          </a:stretch>
        </p:blipFill>
        <p:spPr>
          <a:xfrm>
            <a:off x="1309370" y="2672715"/>
            <a:ext cx="4067810" cy="3699510"/>
          </a:xfrm>
          <a:prstGeom prst="rect">
            <a:avLst/>
          </a:prstGeom>
        </p:spPr>
      </p:pic>
      <p:pic>
        <p:nvPicPr>
          <p:cNvPr id="8" name="图片 7"/>
          <p:cNvPicPr>
            <a:picLocks noChangeAspect="1"/>
          </p:cNvPicPr>
          <p:nvPr/>
        </p:nvPicPr>
        <p:blipFill>
          <a:blip r:embed="rId2"/>
          <a:stretch>
            <a:fillRect/>
          </a:stretch>
        </p:blipFill>
        <p:spPr>
          <a:xfrm>
            <a:off x="6284595" y="2672715"/>
            <a:ext cx="3754120" cy="372554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294045" y="-70530"/>
            <a:ext cx="10800000" cy="720000"/>
          </a:xfrm>
        </p:spPr>
        <p:txBody>
          <a:bodyPr/>
          <a:p>
            <a:r>
              <a:rPr lang="zh-CN" altLang="en-US" sz="2800"/>
              <a:t>企业质量文化建设与质量数字化管理</a:t>
            </a:r>
            <a:r>
              <a:rPr lang="en-US" altLang="zh-CN" sz="2800"/>
              <a:t>  </a:t>
            </a:r>
            <a:r>
              <a:rPr lang="zh-CN" altLang="en-US" sz="2800"/>
              <a:t>线下研讨会</a:t>
            </a:r>
            <a:endParaRPr lang="zh-CN" altLang="en-US" sz="2800"/>
          </a:p>
        </p:txBody>
      </p:sp>
      <p:sp>
        <p:nvSpPr>
          <p:cNvPr id="8" name="文本框 7"/>
          <p:cNvSpPr txBox="1"/>
          <p:nvPr>
            <p:custDataLst>
              <p:tags r:id="rId1"/>
            </p:custDataLst>
          </p:nvPr>
        </p:nvSpPr>
        <p:spPr>
          <a:xfrm>
            <a:off x="4092575" y="4327525"/>
            <a:ext cx="7886065" cy="1938020"/>
          </a:xfrm>
          <a:prstGeom prst="rect">
            <a:avLst/>
          </a:prstGeom>
          <a:noFill/>
        </p:spPr>
        <p:txBody>
          <a:bodyPr wrap="square" rtlCol="0" anchor="t">
            <a:spAutoFit/>
          </a:bodyPr>
          <a:p>
            <a:pPr marL="342900" indent="-342900">
              <a:lnSpc>
                <a:spcPct val="150000"/>
              </a:lnSpc>
              <a:buFont typeface="Wingdings" panose="05000000000000000000" charset="0"/>
              <a:buChar char="l"/>
            </a:pPr>
            <a:r>
              <a:rPr lang="zh-CN" altLang="en-US" sz="2000">
                <a:sym typeface="+mn-ea"/>
              </a:rPr>
              <a:t>金牌质量QMS产品总监</a:t>
            </a:r>
            <a:endParaRPr lang="zh-CN" altLang="en-US" sz="2000">
              <a:sym typeface="+mn-ea"/>
            </a:endParaRPr>
          </a:p>
          <a:p>
            <a:pPr marL="342900" indent="-342900">
              <a:lnSpc>
                <a:spcPct val="150000"/>
              </a:lnSpc>
              <a:buFont typeface="Wingdings" panose="05000000000000000000" charset="0"/>
              <a:buChar char="l"/>
            </a:pPr>
            <a:r>
              <a:rPr lang="zh-CN" altLang="en-US" sz="2000">
                <a:sym typeface="+mn-ea"/>
              </a:rPr>
              <a:t>注册精益六西格玛黑带</a:t>
            </a:r>
            <a:endParaRPr lang="zh-CN" altLang="en-US" sz="2000">
              <a:sym typeface="+mn-ea"/>
            </a:endParaRPr>
          </a:p>
          <a:p>
            <a:pPr marL="342900" indent="-342900">
              <a:lnSpc>
                <a:spcPct val="150000"/>
              </a:lnSpc>
              <a:buFont typeface="Wingdings" panose="05000000000000000000" charset="0"/>
              <a:buChar char="l"/>
            </a:pPr>
            <a:r>
              <a:rPr lang="zh-CN" altLang="en-US" sz="2000">
                <a:sym typeface="+mn-ea"/>
              </a:rPr>
              <a:t>中国质量研究院特聘专家</a:t>
            </a:r>
            <a:endParaRPr lang="zh-CN" altLang="en-US" sz="2000">
              <a:sym typeface="+mn-ea"/>
            </a:endParaRPr>
          </a:p>
          <a:p>
            <a:pPr>
              <a:lnSpc>
                <a:spcPct val="150000"/>
              </a:lnSpc>
            </a:pPr>
            <a:endParaRPr lang="zh-CN" altLang="en-US" sz="2000">
              <a:sym typeface="+mn-ea"/>
            </a:endParaRPr>
          </a:p>
        </p:txBody>
      </p:sp>
      <p:sp>
        <p:nvSpPr>
          <p:cNvPr id="3" name="文本框 2"/>
          <p:cNvSpPr txBox="1"/>
          <p:nvPr>
            <p:custDataLst>
              <p:tags r:id="rId2"/>
            </p:custDataLst>
          </p:nvPr>
        </p:nvSpPr>
        <p:spPr>
          <a:xfrm>
            <a:off x="671830" y="1611630"/>
            <a:ext cx="8084185" cy="2193925"/>
          </a:xfrm>
          <a:prstGeom prst="rect">
            <a:avLst/>
          </a:prstGeom>
          <a:noFill/>
        </p:spPr>
        <p:txBody>
          <a:bodyPr wrap="square" rtlCol="0">
            <a:noAutofit/>
          </a:bodyPr>
          <a:p>
            <a:pPr marL="342900" indent="-342900">
              <a:lnSpc>
                <a:spcPct val="150000"/>
              </a:lnSpc>
              <a:buFont typeface="Wingdings" panose="05000000000000000000" charset="0"/>
              <a:buChar char="l"/>
            </a:pPr>
            <a:r>
              <a:rPr lang="zh-CN" altLang="en-US" sz="2000"/>
              <a:t>中国计量大学教授、博士(后)</a:t>
            </a:r>
            <a:endParaRPr lang="zh-CN" altLang="en-US" sz="2000"/>
          </a:p>
          <a:p>
            <a:pPr marL="342900" indent="-342900">
              <a:lnSpc>
                <a:spcPct val="150000"/>
              </a:lnSpc>
              <a:buFont typeface="Wingdings" panose="05000000000000000000" charset="0"/>
              <a:buChar char="l"/>
            </a:pPr>
            <a:r>
              <a:rPr lang="zh-CN" altLang="en-US" sz="2000"/>
              <a:t>全国质量奖评审员</a:t>
            </a:r>
            <a:endParaRPr lang="zh-CN" altLang="en-US" sz="2000"/>
          </a:p>
          <a:p>
            <a:pPr marL="342900" indent="-342900">
              <a:lnSpc>
                <a:spcPct val="150000"/>
              </a:lnSpc>
              <a:buFont typeface="Wingdings" panose="05000000000000000000" charset="0"/>
              <a:buChar char="l"/>
            </a:pPr>
            <a:r>
              <a:rPr lang="zh-CN" altLang="en-US" sz="2000"/>
              <a:t>浙江省产品质量鉴定专家</a:t>
            </a:r>
            <a:endParaRPr lang="zh-CN" altLang="en-US" sz="2000"/>
          </a:p>
          <a:p>
            <a:pPr marL="342900" indent="-342900">
              <a:lnSpc>
                <a:spcPct val="150000"/>
              </a:lnSpc>
              <a:buFont typeface="Wingdings" panose="05000000000000000000" charset="0"/>
              <a:buChar char="l"/>
            </a:pPr>
            <a:endParaRPr lang="zh-CN" altLang="en-US" sz="2000"/>
          </a:p>
          <a:p>
            <a:pPr>
              <a:lnSpc>
                <a:spcPct val="150000"/>
              </a:lnSpc>
            </a:pPr>
            <a:endParaRPr lang="zh-CN" altLang="en-US" sz="2000"/>
          </a:p>
        </p:txBody>
      </p:sp>
      <p:sp>
        <p:nvSpPr>
          <p:cNvPr id="11" name="文本框 10"/>
          <p:cNvSpPr txBox="1"/>
          <p:nvPr>
            <p:custDataLst>
              <p:tags r:id="rId3"/>
            </p:custDataLst>
          </p:nvPr>
        </p:nvSpPr>
        <p:spPr>
          <a:xfrm>
            <a:off x="671830" y="967105"/>
            <a:ext cx="2251075" cy="521970"/>
          </a:xfrm>
          <a:prstGeom prst="rect">
            <a:avLst/>
          </a:prstGeom>
          <a:noFill/>
        </p:spPr>
        <p:txBody>
          <a:bodyPr wrap="square" rtlCol="0">
            <a:spAutoFit/>
          </a:bodyPr>
          <a:p>
            <a:r>
              <a:rPr sz="2800" b="1"/>
              <a:t>孙长敬</a:t>
            </a:r>
            <a:endParaRPr sz="2800" b="1"/>
          </a:p>
        </p:txBody>
      </p:sp>
      <p:sp>
        <p:nvSpPr>
          <p:cNvPr id="12" name="文本框 11"/>
          <p:cNvSpPr txBox="1"/>
          <p:nvPr>
            <p:custDataLst>
              <p:tags r:id="rId4"/>
            </p:custDataLst>
          </p:nvPr>
        </p:nvSpPr>
        <p:spPr>
          <a:xfrm>
            <a:off x="4158615" y="3805555"/>
            <a:ext cx="2251075" cy="521970"/>
          </a:xfrm>
          <a:prstGeom prst="rect">
            <a:avLst/>
          </a:prstGeom>
          <a:noFill/>
        </p:spPr>
        <p:txBody>
          <a:bodyPr wrap="square" rtlCol="0">
            <a:spAutoFit/>
          </a:bodyPr>
          <a:p>
            <a:r>
              <a:rPr sz="2800" b="1"/>
              <a:t>杜荣波 </a:t>
            </a:r>
            <a:endParaRPr sz="2800" b="1"/>
          </a:p>
        </p:txBody>
      </p:sp>
      <p:sp>
        <p:nvSpPr>
          <p:cNvPr id="15" name="文本框 14"/>
          <p:cNvSpPr txBox="1"/>
          <p:nvPr/>
        </p:nvSpPr>
        <p:spPr>
          <a:xfrm>
            <a:off x="9129395" y="2783840"/>
            <a:ext cx="2432685" cy="645160"/>
          </a:xfrm>
          <a:prstGeom prst="rect">
            <a:avLst/>
          </a:prstGeom>
          <a:noFill/>
        </p:spPr>
        <p:txBody>
          <a:bodyPr wrap="square" rtlCol="0">
            <a:spAutoFit/>
          </a:bodyPr>
          <a:p>
            <a:pPr algn="ctr"/>
            <a:r>
              <a:rPr lang="zh-CN" altLang="en-US"/>
              <a:t>截图</a:t>
            </a:r>
            <a:r>
              <a:rPr lang="zh-CN" altLang="en-US"/>
              <a:t>扫码</a:t>
            </a:r>
            <a:endParaRPr lang="zh-CN" altLang="en-US"/>
          </a:p>
          <a:p>
            <a:pPr algn="ctr"/>
            <a:r>
              <a:rPr lang="zh-CN" altLang="en-US"/>
              <a:t>即可详细了解</a:t>
            </a:r>
            <a:r>
              <a:rPr lang="zh-CN" altLang="en-US"/>
              <a:t>报名</a:t>
            </a:r>
            <a:endParaRPr lang="zh-CN" altLang="en-US"/>
          </a:p>
        </p:txBody>
      </p:sp>
      <p:pic>
        <p:nvPicPr>
          <p:cNvPr id="14" name="图片 13" descr="1713158804841"/>
          <p:cNvPicPr>
            <a:picLocks noChangeAspect="1"/>
          </p:cNvPicPr>
          <p:nvPr/>
        </p:nvPicPr>
        <p:blipFill>
          <a:blip r:embed="rId5"/>
          <a:stretch>
            <a:fillRect/>
          </a:stretch>
        </p:blipFill>
        <p:spPr>
          <a:xfrm>
            <a:off x="5779770" y="966470"/>
            <a:ext cx="2012315" cy="2098040"/>
          </a:xfrm>
          <a:prstGeom prst="rect">
            <a:avLst/>
          </a:prstGeom>
        </p:spPr>
      </p:pic>
      <p:pic>
        <p:nvPicPr>
          <p:cNvPr id="16" name="图片 15" descr="1713158636936(1)"/>
          <p:cNvPicPr>
            <a:picLocks noChangeAspect="1"/>
          </p:cNvPicPr>
          <p:nvPr/>
        </p:nvPicPr>
        <p:blipFill>
          <a:blip r:embed="rId6"/>
          <a:stretch>
            <a:fillRect/>
          </a:stretch>
        </p:blipFill>
        <p:spPr>
          <a:xfrm>
            <a:off x="880745" y="3625850"/>
            <a:ext cx="2278380" cy="2278380"/>
          </a:xfrm>
          <a:prstGeom prst="rect">
            <a:avLst/>
          </a:prstGeom>
        </p:spPr>
      </p:pic>
      <p:pic>
        <p:nvPicPr>
          <p:cNvPr id="17" name="图片 16"/>
          <p:cNvPicPr>
            <a:picLocks noChangeAspect="1"/>
          </p:cNvPicPr>
          <p:nvPr/>
        </p:nvPicPr>
        <p:blipFill>
          <a:blip r:embed="rId7"/>
          <a:stretch>
            <a:fillRect/>
          </a:stretch>
        </p:blipFill>
        <p:spPr>
          <a:xfrm>
            <a:off x="9306560" y="3826510"/>
            <a:ext cx="2077720" cy="207772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635"/>
            <a:ext cx="12192635" cy="685927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r>
              <a:rPr lang="zh-CN" altLang="en-US" dirty="0"/>
              <a:t>质量文化的概念</a:t>
            </a:r>
            <a:endParaRPr lang="zh-CN" altLang="en-US" dirty="0"/>
          </a:p>
        </p:txBody>
      </p:sp>
      <p:sp>
        <p:nvSpPr>
          <p:cNvPr id="6" name="节编号"/>
          <p:cNvSpPr>
            <a:spLocks noGrp="1"/>
          </p:cNvSpPr>
          <p:nvPr>
            <p:ph type="body" sz="quarter" idx="13"/>
            <p:custDataLst>
              <p:tags r:id="rId2"/>
            </p:custDataLst>
          </p:nvPr>
        </p:nvSpPr>
        <p:spPr>
          <a:xfrm>
            <a:off x="2339340" y="2422843"/>
            <a:ext cx="984250" cy="1231265"/>
          </a:xfrm>
        </p:spPr>
        <p:txBody>
          <a:bodyPr/>
          <a:lstStyle/>
          <a:p>
            <a:r>
              <a:rPr lang="en-US" altLang="zh-CN"/>
              <a:t>01</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custDataLst>
              <p:tags r:id="rId1"/>
            </p:custDataLst>
          </p:nvPr>
        </p:nvSpPr>
        <p:spPr>
          <a:xfrm>
            <a:off x="222885" y="-207010"/>
            <a:ext cx="3410585" cy="1354455"/>
          </a:xfrm>
        </p:spPr>
        <p:txBody>
          <a:bodyPr anchor="ctr">
            <a:normAutofit/>
          </a:bodyPr>
          <a:lstStyle/>
          <a:p>
            <a:pPr algn="l"/>
            <a:r>
              <a:rPr lang="zh-CN" altLang="en-US" sz="2800" dirty="0"/>
              <a:t>质量文化的定义</a:t>
            </a:r>
            <a:endParaRPr lang="zh-CN" altLang="en-US" sz="2800" dirty="0"/>
          </a:p>
        </p:txBody>
      </p:sp>
      <p:pic>
        <p:nvPicPr>
          <p:cNvPr id="31" name="图片 30" descr="/data/temp/f3e4dc63-0043-11ef-87e6-0e85c4b74299.jpg@base@tag=imgScale&amp;m=1&amp;w=692&amp;h=721&amp;q=95f3e4dc63-0043-11ef-87e6-0e85c4b74299"/>
          <p:cNvPicPr>
            <a:picLocks noChangeAspect="1"/>
          </p:cNvPicPr>
          <p:nvPr>
            <p:custDataLst>
              <p:tags r:id="rId2"/>
            </p:custDataLst>
          </p:nvPr>
        </p:nvPicPr>
        <p:blipFill rotWithShape="1">
          <a:blip r:embed="rId3"/>
          <a:srcRect l="2282" r="2282"/>
          <a:stretch>
            <a:fillRect/>
          </a:stretch>
        </p:blipFill>
        <p:spPr>
          <a:xfrm>
            <a:off x="4570284" y="1214852"/>
            <a:ext cx="2495152" cy="2596462"/>
          </a:xfrm>
          <a:prstGeom prst="roundRect">
            <a:avLst>
              <a:gd name="adj" fmla="val 8594"/>
            </a:avLst>
          </a:prstGeom>
          <a:solidFill>
            <a:srgbClr val="FFFFFF">
              <a:shade val="85000"/>
            </a:srgbClr>
          </a:solidFill>
          <a:ln w="3175" cap="flat" cmpd="sng" algn="ctr">
            <a:solidFill>
              <a:schemeClr val="tx1">
                <a:lumMod val="40000"/>
                <a:lumOff val="60000"/>
                <a:alpha val="20000"/>
              </a:schemeClr>
            </a:solidFill>
            <a:prstDash val="solid"/>
            <a:round/>
            <a:headEnd type="none" w="med" len="med"/>
            <a:tailEnd type="none" w="med" len="med"/>
          </a:ln>
          <a:effectLst/>
        </p:spPr>
      </p:pic>
      <p:pic>
        <p:nvPicPr>
          <p:cNvPr id="29" name="图片 28" descr="/data/temp/f3e4d737-0043-11ef-87e6-0e85c4b74299.jpg@base@tag=imgScale&amp;m=1&amp;w=692&amp;h=721&amp;q=95f3e4d737-0043-11ef-87e6-0e85c4b74299"/>
          <p:cNvPicPr>
            <a:picLocks noChangeAspect="1"/>
          </p:cNvPicPr>
          <p:nvPr>
            <p:custDataLst>
              <p:tags r:id="rId4"/>
            </p:custDataLst>
          </p:nvPr>
        </p:nvPicPr>
        <p:blipFill rotWithShape="1">
          <a:blip r:embed="rId5"/>
          <a:srcRect r="23804"/>
          <a:stretch>
            <a:fillRect/>
          </a:stretch>
        </p:blipFill>
        <p:spPr>
          <a:xfrm>
            <a:off x="1638710" y="1214852"/>
            <a:ext cx="2494281" cy="2596462"/>
          </a:xfrm>
          <a:prstGeom prst="roundRect">
            <a:avLst>
              <a:gd name="adj" fmla="val 8594"/>
            </a:avLst>
          </a:prstGeom>
          <a:solidFill>
            <a:srgbClr val="FFFFFF">
              <a:shade val="85000"/>
            </a:srgbClr>
          </a:solidFill>
          <a:ln w="3175" cap="flat" cmpd="sng" algn="ctr">
            <a:solidFill>
              <a:schemeClr val="tx1">
                <a:lumMod val="40000"/>
                <a:lumOff val="60000"/>
                <a:alpha val="20000"/>
              </a:schemeClr>
            </a:solidFill>
            <a:prstDash val="solid"/>
            <a:round/>
            <a:headEnd type="none" w="med" len="med"/>
            <a:tailEnd type="none" w="med" len="med"/>
          </a:ln>
          <a:effectLst/>
        </p:spPr>
      </p:pic>
      <p:pic>
        <p:nvPicPr>
          <p:cNvPr id="25" name="图片 24" descr="/data/temp/f3e4ddcf-0043-11ef-87e6-0e85c4b74299.jpg@base@tag=imgScale&amp;m=1&amp;w=692&amp;h=719&amp;q=95f3e4ddcf-0043-11ef-87e6-0e85c4b74299"/>
          <p:cNvPicPr>
            <a:picLocks noChangeAspect="1"/>
          </p:cNvPicPr>
          <p:nvPr>
            <p:custDataLst>
              <p:tags r:id="rId6"/>
            </p:custDataLst>
          </p:nvPr>
        </p:nvPicPr>
        <p:blipFill rotWithShape="1">
          <a:blip r:embed="rId7"/>
          <a:srcRect l="13895" r="13895"/>
          <a:stretch>
            <a:fillRect/>
          </a:stretch>
        </p:blipFill>
        <p:spPr>
          <a:xfrm>
            <a:off x="7503762" y="1221203"/>
            <a:ext cx="2495152" cy="2590642"/>
          </a:xfrm>
          <a:prstGeom prst="roundRect">
            <a:avLst>
              <a:gd name="adj" fmla="val 8594"/>
            </a:avLst>
          </a:prstGeom>
          <a:solidFill>
            <a:srgbClr val="FFFFFF">
              <a:shade val="85000"/>
            </a:srgbClr>
          </a:solidFill>
          <a:ln w="3175" cap="flat" cmpd="sng" algn="ctr">
            <a:solidFill>
              <a:schemeClr val="tx1">
                <a:lumMod val="40000"/>
                <a:lumOff val="60000"/>
                <a:alpha val="20000"/>
              </a:schemeClr>
            </a:solidFill>
            <a:prstDash val="solid"/>
            <a:round/>
            <a:headEnd type="none" w="med" len="med"/>
            <a:tailEnd type="none" w="med" len="med"/>
          </a:ln>
          <a:effectLst/>
        </p:spPr>
      </p:pic>
      <p:sp>
        <p:nvSpPr>
          <p:cNvPr id="5" name="Rectangle 41757_#color-886&amp;3357"/>
          <p:cNvSpPr/>
          <p:nvPr>
            <p:custDataLst>
              <p:tags r:id="rId8"/>
            </p:custDataLst>
          </p:nvPr>
        </p:nvSpPr>
        <p:spPr>
          <a:xfrm>
            <a:off x="1969592" y="3187440"/>
            <a:ext cx="2429267" cy="2944910"/>
          </a:xfrm>
          <a:prstGeom prst="roundRect">
            <a:avLst>
              <a:gd name="adj" fmla="val 9316"/>
            </a:avLst>
          </a:prstGeom>
          <a:solidFill>
            <a:schemeClr val="lt1"/>
          </a:solidFill>
          <a:ln w="3175" cap="flat" cmpd="sng" algn="ctr">
            <a:solidFill>
              <a:schemeClr val="accent1">
                <a:lumMod val="100000"/>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a:p>
            <a:endParaRPr lang="zh-CN" altLang="en-US"/>
          </a:p>
        </p:txBody>
      </p:sp>
      <p:sp>
        <p:nvSpPr>
          <p:cNvPr id="6" name="矩形 5"/>
          <p:cNvSpPr/>
          <p:nvPr>
            <p:custDataLst>
              <p:tags r:id="rId9"/>
            </p:custDataLst>
          </p:nvPr>
        </p:nvSpPr>
        <p:spPr>
          <a:xfrm>
            <a:off x="2196319" y="3470690"/>
            <a:ext cx="1982750" cy="461710"/>
          </a:xfrm>
          <a:prstGeom prst="rect">
            <a:avLst/>
          </a:prstGeom>
          <a:noFill/>
        </p:spPr>
        <p:txBody>
          <a:bodyPr wrap="none" lIns="0" tIns="0" rIns="0" bIns="0" rtlCol="0" anchor="ctr" anchorCtr="0">
            <a:noAutofit/>
          </a:bodyPr>
          <a:p>
            <a:pPr>
              <a:spcBef>
                <a:spcPct val="0"/>
              </a:spcBef>
              <a:spcAft>
                <a:spcPct val="0"/>
              </a:spcAft>
            </a:pPr>
            <a:r>
              <a:rPr lang="en-US" altLang="zh-CN" sz="3000" b="1">
                <a:solidFill>
                  <a:schemeClr val="accent1"/>
                </a:solidFill>
                <a:latin typeface="+mn-ea"/>
                <a:cs typeface="+mn-ea"/>
              </a:rPr>
              <a:t>01</a:t>
            </a:r>
            <a:endParaRPr lang="zh-CN" altLang="en-US" sz="3000" b="1">
              <a:solidFill>
                <a:schemeClr val="accent1"/>
              </a:solidFill>
              <a:latin typeface="+mn-ea"/>
              <a:cs typeface="+mn-ea"/>
            </a:endParaRPr>
          </a:p>
        </p:txBody>
      </p:sp>
      <p:sp>
        <p:nvSpPr>
          <p:cNvPr id="7" name="矩形 6"/>
          <p:cNvSpPr/>
          <p:nvPr>
            <p:custDataLst>
              <p:tags r:id="rId10"/>
            </p:custDataLst>
          </p:nvPr>
        </p:nvSpPr>
        <p:spPr>
          <a:xfrm>
            <a:off x="2196954" y="4601785"/>
            <a:ext cx="1982750" cy="1357821"/>
          </a:xfrm>
          <a:prstGeom prst="rect">
            <a:avLst/>
          </a:prstGeom>
          <a:noFill/>
        </p:spPr>
        <p:txBody>
          <a:bodyPr wrap="square" lIns="0" tIns="0" rIns="0" bIns="0" rtlCol="0" anchor="t">
            <a:noAutofit/>
          </a:bodyPr>
          <a:p>
            <a:pPr algn="just">
              <a:lnSpc>
                <a:spcPct val="150000"/>
              </a:lnSpc>
              <a:spcBef>
                <a:spcPct val="0"/>
              </a:spcBef>
              <a:spcAft>
                <a:spcPct val="0"/>
              </a:spcAft>
            </a:pPr>
            <a:r>
              <a:rPr lang="zh-CN" altLang="en-US" sz="1400" dirty="0">
                <a:solidFill>
                  <a:schemeClr val="dk1">
                    <a:lumMod val="85000"/>
                    <a:lumOff val="15000"/>
                  </a:schemeClr>
                </a:solidFill>
                <a:latin typeface="+mn-ea"/>
                <a:cs typeface="+mn-ea"/>
              </a:rPr>
              <a:t>质量文化是企业在长期生产经营活动中形成的，以质量为核心价值观的企业文化。</a:t>
            </a:r>
            <a:endParaRPr lang="zh-CN" altLang="en-US" sz="1400" dirty="0">
              <a:solidFill>
                <a:schemeClr val="dk1">
                  <a:lumMod val="85000"/>
                  <a:lumOff val="15000"/>
                </a:schemeClr>
              </a:solidFill>
              <a:latin typeface="+mn-ea"/>
              <a:cs typeface="+mn-ea"/>
            </a:endParaRPr>
          </a:p>
        </p:txBody>
      </p:sp>
      <p:sp>
        <p:nvSpPr>
          <p:cNvPr id="8" name="矩形 7"/>
          <p:cNvSpPr/>
          <p:nvPr>
            <p:custDataLst>
              <p:tags r:id="rId11"/>
            </p:custDataLst>
          </p:nvPr>
        </p:nvSpPr>
        <p:spPr>
          <a:xfrm>
            <a:off x="2196954" y="3984478"/>
            <a:ext cx="1982750" cy="541986"/>
          </a:xfrm>
          <a:prstGeom prst="rect">
            <a:avLst/>
          </a:prstGeom>
          <a:noFill/>
        </p:spPr>
        <p:txBody>
          <a:bodyPr wrap="square" lIns="0" tIns="0" rIns="0" bIns="0" rtlCol="0" anchor="ctr">
            <a:noAutofit/>
          </a:bodyPr>
          <a:p>
            <a:pPr>
              <a:spcBef>
                <a:spcPct val="0"/>
              </a:spcBef>
              <a:spcAft>
                <a:spcPct val="0"/>
              </a:spcAft>
            </a:pPr>
            <a:r>
              <a:rPr lang="zh-CN" altLang="en-US" b="1" dirty="0">
                <a:solidFill>
                  <a:schemeClr val="dk1">
                    <a:lumMod val="100000"/>
                  </a:schemeClr>
                </a:solidFill>
                <a:latin typeface="+mn-ea"/>
                <a:cs typeface="+mn-ea"/>
              </a:rPr>
              <a:t>质量文化的内涵</a:t>
            </a:r>
            <a:endParaRPr lang="zh-CN" altLang="en-US" b="1" dirty="0">
              <a:solidFill>
                <a:schemeClr val="dk1">
                  <a:lumMod val="100000"/>
                </a:schemeClr>
              </a:solidFill>
              <a:latin typeface="+mn-ea"/>
              <a:cs typeface="+mn-ea"/>
            </a:endParaRPr>
          </a:p>
        </p:txBody>
      </p:sp>
      <p:sp>
        <p:nvSpPr>
          <p:cNvPr id="14" name="Rectangle 41757_#color-886&amp;3357"/>
          <p:cNvSpPr/>
          <p:nvPr>
            <p:custDataLst>
              <p:tags r:id="rId12"/>
            </p:custDataLst>
          </p:nvPr>
        </p:nvSpPr>
        <p:spPr>
          <a:xfrm>
            <a:off x="4894179" y="3187440"/>
            <a:ext cx="2429267" cy="2944910"/>
          </a:xfrm>
          <a:prstGeom prst="roundRect">
            <a:avLst>
              <a:gd name="adj" fmla="val 9316"/>
            </a:avLst>
          </a:prstGeom>
          <a:solidFill>
            <a:schemeClr val="lt1"/>
          </a:solidFill>
          <a:ln w="3175" cap="flat" cmpd="sng" algn="ctr">
            <a:solidFill>
              <a:schemeClr val="accent1">
                <a:lumMod val="100000"/>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a:p>
            <a:endParaRPr lang="zh-CN" altLang="en-US"/>
          </a:p>
        </p:txBody>
      </p:sp>
      <p:sp>
        <p:nvSpPr>
          <p:cNvPr id="9" name="矩形 8"/>
          <p:cNvSpPr/>
          <p:nvPr>
            <p:custDataLst>
              <p:tags r:id="rId13"/>
            </p:custDataLst>
          </p:nvPr>
        </p:nvSpPr>
        <p:spPr>
          <a:xfrm>
            <a:off x="5117096" y="3470690"/>
            <a:ext cx="1981479" cy="461710"/>
          </a:xfrm>
          <a:prstGeom prst="rect">
            <a:avLst/>
          </a:prstGeom>
          <a:noFill/>
        </p:spPr>
        <p:txBody>
          <a:bodyPr wrap="none" lIns="0" tIns="0" rIns="0" bIns="0" rtlCol="0" anchor="ctr" anchorCtr="0">
            <a:noAutofit/>
          </a:bodyPr>
          <a:p>
            <a:pPr>
              <a:spcBef>
                <a:spcPct val="0"/>
              </a:spcBef>
              <a:spcAft>
                <a:spcPct val="0"/>
              </a:spcAft>
            </a:pPr>
            <a:r>
              <a:rPr lang="en-US" altLang="zh-CN" sz="3000" b="1">
                <a:solidFill>
                  <a:schemeClr val="accent1"/>
                </a:solidFill>
                <a:latin typeface="+mn-ea"/>
                <a:cs typeface="+mn-ea"/>
              </a:rPr>
              <a:t>02</a:t>
            </a:r>
            <a:endParaRPr lang="zh-CN" altLang="en-US" sz="3000" b="1">
              <a:solidFill>
                <a:schemeClr val="accent1"/>
              </a:solidFill>
              <a:latin typeface="+mn-ea"/>
              <a:cs typeface="+mn-ea"/>
            </a:endParaRPr>
          </a:p>
        </p:txBody>
      </p:sp>
      <p:sp>
        <p:nvSpPr>
          <p:cNvPr id="19" name="矩形 18"/>
          <p:cNvSpPr/>
          <p:nvPr>
            <p:custDataLst>
              <p:tags r:id="rId14"/>
            </p:custDataLst>
          </p:nvPr>
        </p:nvSpPr>
        <p:spPr>
          <a:xfrm>
            <a:off x="5117096" y="4601785"/>
            <a:ext cx="1981479" cy="1357821"/>
          </a:xfrm>
          <a:prstGeom prst="rect">
            <a:avLst/>
          </a:prstGeom>
          <a:noFill/>
        </p:spPr>
        <p:txBody>
          <a:bodyPr wrap="square" lIns="0" tIns="0" rIns="0" bIns="0" rtlCol="0" anchor="t">
            <a:noAutofit/>
          </a:bodyPr>
          <a:p>
            <a:pPr algn="just">
              <a:lnSpc>
                <a:spcPct val="150000"/>
              </a:lnSpc>
              <a:spcBef>
                <a:spcPct val="0"/>
              </a:spcBef>
              <a:spcAft>
                <a:spcPct val="0"/>
              </a:spcAft>
            </a:pPr>
            <a:r>
              <a:rPr lang="zh-CN" altLang="en-US" sz="1400">
                <a:solidFill>
                  <a:schemeClr val="dk1">
                    <a:lumMod val="85000"/>
                    <a:lumOff val="15000"/>
                  </a:schemeClr>
                </a:solidFill>
                <a:latin typeface="+mn-ea"/>
                <a:cs typeface="+mn-ea"/>
              </a:rPr>
              <a:t>质量文化强调全员参与、持续改进、顾客导向和过程管理，追求卓越的质量管理。</a:t>
            </a:r>
            <a:endParaRPr lang="zh-CN" altLang="en-US" sz="1400">
              <a:solidFill>
                <a:schemeClr val="dk1">
                  <a:lumMod val="85000"/>
                  <a:lumOff val="15000"/>
                </a:schemeClr>
              </a:solidFill>
              <a:latin typeface="+mn-ea"/>
              <a:cs typeface="+mn-ea"/>
            </a:endParaRPr>
          </a:p>
        </p:txBody>
      </p:sp>
      <p:sp>
        <p:nvSpPr>
          <p:cNvPr id="20" name="矩形 19"/>
          <p:cNvSpPr/>
          <p:nvPr>
            <p:custDataLst>
              <p:tags r:id="rId15"/>
            </p:custDataLst>
          </p:nvPr>
        </p:nvSpPr>
        <p:spPr>
          <a:xfrm>
            <a:off x="5117096" y="3984478"/>
            <a:ext cx="1981479" cy="541986"/>
          </a:xfrm>
          <a:prstGeom prst="rect">
            <a:avLst/>
          </a:prstGeom>
          <a:noFill/>
        </p:spPr>
        <p:txBody>
          <a:bodyPr wrap="square" lIns="0" tIns="0" rIns="0" bIns="0" rtlCol="0" anchor="ctr">
            <a:noAutofit/>
          </a:bodyPr>
          <a:p>
            <a:pPr>
              <a:spcBef>
                <a:spcPct val="0"/>
              </a:spcBef>
              <a:spcAft>
                <a:spcPct val="0"/>
              </a:spcAft>
            </a:pPr>
            <a:r>
              <a:rPr lang="zh-CN" altLang="en-US" b="1" dirty="0">
                <a:solidFill>
                  <a:schemeClr val="dk1">
                    <a:lumMod val="100000"/>
                  </a:schemeClr>
                </a:solidFill>
                <a:latin typeface="+mn-ea"/>
                <a:cs typeface="+mn-ea"/>
              </a:rPr>
              <a:t>质量文化的特征</a:t>
            </a:r>
            <a:endParaRPr lang="zh-CN" altLang="en-US" b="1" dirty="0">
              <a:solidFill>
                <a:schemeClr val="dk1">
                  <a:lumMod val="100000"/>
                </a:schemeClr>
              </a:solidFill>
              <a:latin typeface="+mn-ea"/>
              <a:cs typeface="+mn-ea"/>
            </a:endParaRPr>
          </a:p>
        </p:txBody>
      </p:sp>
      <p:sp>
        <p:nvSpPr>
          <p:cNvPr id="21" name="Rectangle 41757_#color-886&amp;3357"/>
          <p:cNvSpPr/>
          <p:nvPr>
            <p:custDataLst>
              <p:tags r:id="rId16"/>
            </p:custDataLst>
          </p:nvPr>
        </p:nvSpPr>
        <p:spPr>
          <a:xfrm>
            <a:off x="7811145" y="3209669"/>
            <a:ext cx="2429267" cy="2922682"/>
          </a:xfrm>
          <a:prstGeom prst="roundRect">
            <a:avLst>
              <a:gd name="adj" fmla="val 9316"/>
            </a:avLst>
          </a:prstGeom>
          <a:solidFill>
            <a:schemeClr val="lt1"/>
          </a:solidFill>
          <a:ln w="3175" cap="flat" cmpd="sng" algn="ctr">
            <a:solidFill>
              <a:schemeClr val="accent1">
                <a:lumMod val="100000"/>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a:p>
            <a:endParaRPr lang="zh-CN" altLang="en-US"/>
          </a:p>
        </p:txBody>
      </p:sp>
      <p:sp>
        <p:nvSpPr>
          <p:cNvPr id="22" name="矩形 21"/>
          <p:cNvSpPr/>
          <p:nvPr>
            <p:custDataLst>
              <p:tags r:id="rId17"/>
            </p:custDataLst>
          </p:nvPr>
        </p:nvSpPr>
        <p:spPr>
          <a:xfrm>
            <a:off x="8044858" y="3470055"/>
            <a:ext cx="1982512" cy="461710"/>
          </a:xfrm>
          <a:prstGeom prst="rect">
            <a:avLst/>
          </a:prstGeom>
          <a:noFill/>
        </p:spPr>
        <p:txBody>
          <a:bodyPr wrap="none" lIns="0" tIns="0" rIns="0" bIns="0" rtlCol="0" anchor="ctr" anchorCtr="0">
            <a:noAutofit/>
          </a:bodyPr>
          <a:p>
            <a:pPr>
              <a:spcBef>
                <a:spcPct val="0"/>
              </a:spcBef>
              <a:spcAft>
                <a:spcPct val="0"/>
              </a:spcAft>
            </a:pPr>
            <a:r>
              <a:rPr lang="en-US" altLang="zh-CN" sz="3000" b="1">
                <a:solidFill>
                  <a:schemeClr val="accent1"/>
                </a:solidFill>
                <a:latin typeface="+mn-ea"/>
                <a:cs typeface="+mn-ea"/>
              </a:rPr>
              <a:t>03</a:t>
            </a:r>
            <a:endParaRPr lang="zh-CN" altLang="en-US" sz="3000" b="1">
              <a:solidFill>
                <a:schemeClr val="accent1"/>
              </a:solidFill>
              <a:latin typeface="+mn-ea"/>
              <a:cs typeface="+mn-ea"/>
            </a:endParaRPr>
          </a:p>
        </p:txBody>
      </p:sp>
      <p:sp>
        <p:nvSpPr>
          <p:cNvPr id="23" name="矩形 22"/>
          <p:cNvSpPr/>
          <p:nvPr>
            <p:custDataLst>
              <p:tags r:id="rId18"/>
            </p:custDataLst>
          </p:nvPr>
        </p:nvSpPr>
        <p:spPr>
          <a:xfrm>
            <a:off x="8056290" y="4624013"/>
            <a:ext cx="1982750" cy="1333688"/>
          </a:xfrm>
          <a:prstGeom prst="rect">
            <a:avLst/>
          </a:prstGeom>
          <a:noFill/>
        </p:spPr>
        <p:txBody>
          <a:bodyPr wrap="square" lIns="0" tIns="0" rIns="0" bIns="0" rtlCol="0" anchor="t">
            <a:noAutofit/>
          </a:bodyPr>
          <a:p>
            <a:pPr algn="just">
              <a:lnSpc>
                <a:spcPct val="150000"/>
              </a:lnSpc>
              <a:spcBef>
                <a:spcPct val="0"/>
              </a:spcBef>
              <a:spcAft>
                <a:spcPct val="0"/>
              </a:spcAft>
            </a:pPr>
            <a:r>
              <a:rPr lang="zh-CN" altLang="en-US" sz="1400">
                <a:solidFill>
                  <a:schemeClr val="dk1">
                    <a:lumMod val="85000"/>
                    <a:lumOff val="15000"/>
                  </a:schemeClr>
                </a:solidFill>
                <a:latin typeface="+mn-ea"/>
                <a:cs typeface="+mn-ea"/>
              </a:rPr>
              <a:t>质量文化是企业提升产品质量、增强市场竞争力、实现可持续发展的重要保障。</a:t>
            </a:r>
            <a:endParaRPr lang="zh-CN" altLang="en-US" sz="1400">
              <a:solidFill>
                <a:schemeClr val="dk1">
                  <a:lumMod val="85000"/>
                  <a:lumOff val="15000"/>
                </a:schemeClr>
              </a:solidFill>
              <a:latin typeface="+mn-ea"/>
              <a:cs typeface="+mn-ea"/>
            </a:endParaRPr>
          </a:p>
        </p:txBody>
      </p:sp>
      <p:sp>
        <p:nvSpPr>
          <p:cNvPr id="24" name="矩形 23"/>
          <p:cNvSpPr/>
          <p:nvPr>
            <p:custDataLst>
              <p:tags r:id="rId19"/>
            </p:custDataLst>
          </p:nvPr>
        </p:nvSpPr>
        <p:spPr>
          <a:xfrm>
            <a:off x="8056290" y="4006706"/>
            <a:ext cx="1982512" cy="541986"/>
          </a:xfrm>
          <a:prstGeom prst="rect">
            <a:avLst/>
          </a:prstGeom>
          <a:noFill/>
        </p:spPr>
        <p:txBody>
          <a:bodyPr wrap="square" lIns="0" tIns="0" rIns="0" bIns="0" rtlCol="0" anchor="ctr">
            <a:noAutofit/>
          </a:bodyPr>
          <a:p>
            <a:pPr>
              <a:spcBef>
                <a:spcPct val="0"/>
              </a:spcBef>
              <a:spcAft>
                <a:spcPct val="0"/>
              </a:spcAft>
            </a:pPr>
            <a:r>
              <a:rPr lang="zh-CN" altLang="en-US" b="1" dirty="0">
                <a:solidFill>
                  <a:schemeClr val="dk1">
                    <a:lumMod val="100000"/>
                  </a:schemeClr>
                </a:solidFill>
                <a:latin typeface="+mn-ea"/>
                <a:cs typeface="+mn-ea"/>
              </a:rPr>
              <a:t>质量文化的作用</a:t>
            </a:r>
            <a:endParaRPr lang="zh-CN" altLang="en-US" b="1" dirty="0">
              <a:solidFill>
                <a:schemeClr val="dk1">
                  <a:lumMod val="100000"/>
                </a:schemeClr>
              </a:solidFill>
              <a:latin typeface="+mn-ea"/>
              <a:cs typeface="+mn-ea"/>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ata/temp/f36efc0d-0043-11ef-a26f-4ec174bd1148.jpg@base@tag=imgScale&amp;m=1&amp;w=3384&amp;h=952&amp;q=95f36efc0d-0043-11ef-a26f-4ec174bd1148"/>
          <p:cNvPicPr>
            <a:picLocks noChangeAspect="1"/>
          </p:cNvPicPr>
          <p:nvPr>
            <p:custDataLst>
              <p:tags r:id="rId1"/>
            </p:custDataLst>
          </p:nvPr>
        </p:nvPicPr>
        <p:blipFill>
          <a:blip r:embed="rId2"/>
          <a:srcRect t="35865" b="21475"/>
          <a:stretch>
            <a:fillRect/>
          </a:stretch>
        </p:blipFill>
        <p:spPr>
          <a:xfrm>
            <a:off x="0" y="0"/>
            <a:ext cx="12192000" cy="3429000"/>
          </a:xfrm>
          <a:prstGeom prst="rect">
            <a:avLst/>
          </a:prstGeom>
          <a:ln w="9525" cap="flat" cmpd="sng" algn="ctr">
            <a:solidFill>
              <a:schemeClr val="dk1">
                <a:lumMod val="40000"/>
                <a:lumOff val="60000"/>
                <a:alpha val="50000"/>
              </a:schemeClr>
            </a:solidFill>
            <a:prstDash val="solid"/>
            <a:round/>
            <a:headEnd type="none" w="med" len="med"/>
            <a:tailEnd type="none" w="med" len="med"/>
          </a:ln>
        </p:spPr>
      </p:pic>
      <p:sp>
        <p:nvSpPr>
          <p:cNvPr id="15" name="矩形: 圆角 14"/>
          <p:cNvSpPr/>
          <p:nvPr>
            <p:custDataLst>
              <p:tags r:id="rId3"/>
            </p:custDataLst>
          </p:nvPr>
        </p:nvSpPr>
        <p:spPr>
          <a:xfrm>
            <a:off x="530225" y="3091180"/>
            <a:ext cx="11129010" cy="3237865"/>
          </a:xfrm>
          <a:prstGeom prst="roundRect">
            <a:avLst>
              <a:gd name="adj" fmla="val 9236"/>
            </a:avLst>
          </a:prstGeom>
          <a:solidFill>
            <a:schemeClr val="lt1">
              <a:lumMod val="100000"/>
            </a:schemeClr>
          </a:solidFill>
          <a:ln w="3175" cap="flat" cmpd="sng" algn="ctr">
            <a:solidFill>
              <a:schemeClr val="accent1">
                <a:lumMod val="100000"/>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rtlCol="0" anchor="ctr"/>
          <a:lstStyle/>
          <a:p>
            <a:pPr algn="ctr"/>
            <a:endParaRPr kumimoji="1" lang="zh-CN" altLang="en-US" sz="3200">
              <a:latin typeface="+mj-ea"/>
              <a:ea typeface="+mj-ea"/>
              <a:sym typeface="微软雅黑" panose="020B0503020204020204" charset="-122"/>
            </a:endParaRPr>
          </a:p>
        </p:txBody>
      </p:sp>
      <p:sp>
        <p:nvSpPr>
          <p:cNvPr id="29" name="标题"/>
          <p:cNvSpPr txBox="1"/>
          <p:nvPr>
            <p:custDataLst>
              <p:tags r:id="rId4"/>
            </p:custDataLst>
          </p:nvPr>
        </p:nvSpPr>
        <p:spPr>
          <a:xfrm>
            <a:off x="1527175" y="3244850"/>
            <a:ext cx="9473565" cy="779145"/>
          </a:xfrm>
          <a:prstGeom prst="rect">
            <a:avLst/>
          </a:prstGeom>
          <a:noFill/>
        </p:spPr>
        <p:txBody>
          <a:bodyPr wrap="square" lIns="0" tIns="0" rIns="0" bIns="0" rtlCol="0" anchor="b">
            <a:normAutofit/>
          </a:bodyPr>
          <a:lstStyle>
            <a:defPPr>
              <a:defRPr lang="zh-CN"/>
            </a:defPPr>
            <a:lvl1pPr>
              <a:lnSpc>
                <a:spcPct val="131000"/>
              </a:lnSpc>
              <a:defRPr sz="3400" b="1">
                <a:solidFill>
                  <a:schemeClr val="dk1"/>
                </a:solidFill>
                <a:latin typeface="+mj-ea"/>
                <a:ea typeface="+mj-ea"/>
              </a:defRPr>
            </a:lvl1pPr>
          </a:lstStyle>
          <a:p>
            <a:r>
              <a:rPr lang="zh-CN" altLang="en-US" dirty="0"/>
              <a:t>质量文化的特点</a:t>
            </a:r>
            <a:endParaRPr lang="zh-CN" altLang="en-US" dirty="0"/>
          </a:p>
        </p:txBody>
      </p:sp>
      <p:sp>
        <p:nvSpPr>
          <p:cNvPr id="4" name="矩形 3"/>
          <p:cNvSpPr/>
          <p:nvPr>
            <p:custDataLst>
              <p:tags r:id="rId5"/>
            </p:custDataLst>
          </p:nvPr>
        </p:nvSpPr>
        <p:spPr>
          <a:xfrm>
            <a:off x="1487488" y="4873624"/>
            <a:ext cx="2647950" cy="1218565"/>
          </a:xfrm>
          <a:prstGeom prst="rect">
            <a:avLst/>
          </a:prstGeom>
          <a:noFill/>
        </p:spPr>
        <p:txBody>
          <a:bodyPr wrap="square" lIns="0" tIns="0" rIns="0" bIns="0" rtlCol="0" anchor="t">
            <a:noAutofit/>
          </a:bodyPr>
          <a:p>
            <a:pPr>
              <a:lnSpc>
                <a:spcPct val="150000"/>
              </a:lnSpc>
              <a:spcBef>
                <a:spcPct val="0"/>
              </a:spcBef>
              <a:spcAft>
                <a:spcPct val="0"/>
              </a:spcAft>
            </a:pPr>
            <a:r>
              <a:rPr lang="zh-CN" altLang="en-US" sz="1400" dirty="0">
                <a:solidFill>
                  <a:srgbClr val="000000"/>
                </a:solidFill>
                <a:latin typeface="+mn-ea"/>
                <a:cs typeface="+mn-ea"/>
                <a:sym typeface="+mn-ea"/>
              </a:rPr>
              <a:t>质量文化强调全员参与，鼓励员工积极参与质量管理，提高产品质量和服务质量。</a:t>
            </a:r>
            <a:endParaRPr lang="zh-CN" altLang="en-US" sz="1400" dirty="0">
              <a:solidFill>
                <a:srgbClr val="000000"/>
              </a:solidFill>
              <a:latin typeface="+mn-ea"/>
              <a:cs typeface="+mn-ea"/>
              <a:sym typeface="+mn-ea"/>
            </a:endParaRPr>
          </a:p>
        </p:txBody>
      </p:sp>
      <p:sp>
        <p:nvSpPr>
          <p:cNvPr id="6" name="矩形 5"/>
          <p:cNvSpPr/>
          <p:nvPr>
            <p:custDataLst>
              <p:tags r:id="rId6"/>
            </p:custDataLst>
          </p:nvPr>
        </p:nvSpPr>
        <p:spPr>
          <a:xfrm>
            <a:off x="1487488" y="4413884"/>
            <a:ext cx="2647950" cy="349250"/>
          </a:xfrm>
          <a:prstGeom prst="rect">
            <a:avLst/>
          </a:prstGeom>
          <a:noFill/>
        </p:spPr>
        <p:txBody>
          <a:bodyPr wrap="square" lIns="0" tIns="0" rIns="0" bIns="0" rtlCol="0" anchor="b" anchorCtr="0">
            <a:noAutofit/>
          </a:bodyPr>
          <a:p>
            <a:pPr>
              <a:spcBef>
                <a:spcPct val="0"/>
              </a:spcBef>
              <a:spcAft>
                <a:spcPct val="0"/>
              </a:spcAft>
            </a:pPr>
            <a:r>
              <a:rPr lang="zh-CN" altLang="en-US" sz="2000" b="1" dirty="0">
                <a:solidFill>
                  <a:srgbClr val="000000"/>
                </a:solidFill>
                <a:latin typeface="+mn-ea"/>
                <a:cs typeface="+mn-ea"/>
                <a:sym typeface="+mn-ea"/>
              </a:rPr>
              <a:t>全员参与</a:t>
            </a:r>
            <a:endParaRPr lang="zh-CN" altLang="en-US" sz="2000" b="1" dirty="0">
              <a:solidFill>
                <a:srgbClr val="000000"/>
              </a:solidFill>
              <a:latin typeface="+mn-ea"/>
              <a:cs typeface="+mn-ea"/>
              <a:sym typeface="+mn-ea"/>
            </a:endParaRPr>
          </a:p>
        </p:txBody>
      </p:sp>
      <p:sp>
        <p:nvSpPr>
          <p:cNvPr id="3" name="矩形 2"/>
          <p:cNvSpPr/>
          <p:nvPr>
            <p:custDataLst>
              <p:tags r:id="rId7"/>
            </p:custDataLst>
          </p:nvPr>
        </p:nvSpPr>
        <p:spPr>
          <a:xfrm>
            <a:off x="8313738" y="4873624"/>
            <a:ext cx="2647950" cy="1218565"/>
          </a:xfrm>
          <a:prstGeom prst="rect">
            <a:avLst/>
          </a:prstGeom>
          <a:noFill/>
        </p:spPr>
        <p:txBody>
          <a:bodyPr wrap="square" lIns="0" tIns="0" rIns="0" bIns="0" rtlCol="0" anchor="t">
            <a:noAutofit/>
          </a:bodyPr>
          <a:p>
            <a:pPr>
              <a:lnSpc>
                <a:spcPct val="150000"/>
              </a:lnSpc>
              <a:spcBef>
                <a:spcPct val="0"/>
              </a:spcBef>
              <a:spcAft>
                <a:spcPct val="0"/>
              </a:spcAft>
            </a:pPr>
            <a:r>
              <a:rPr lang="zh-CN" altLang="en-US" sz="1400">
                <a:solidFill>
                  <a:srgbClr val="000000"/>
                </a:solidFill>
                <a:latin typeface="+mn-ea"/>
                <a:cs typeface="+mn-ea"/>
                <a:sym typeface="+mn-ea"/>
              </a:rPr>
              <a:t>质量文化强调客户导向，鼓励员工关注客户需求，提高产品质量和服务质量。</a:t>
            </a:r>
            <a:endParaRPr lang="zh-CN" altLang="en-US" sz="1400">
              <a:solidFill>
                <a:srgbClr val="000000"/>
              </a:solidFill>
              <a:latin typeface="+mn-ea"/>
              <a:cs typeface="+mn-ea"/>
              <a:sym typeface="+mn-ea"/>
            </a:endParaRPr>
          </a:p>
        </p:txBody>
      </p:sp>
      <p:sp>
        <p:nvSpPr>
          <p:cNvPr id="5" name="矩形 4"/>
          <p:cNvSpPr/>
          <p:nvPr>
            <p:custDataLst>
              <p:tags r:id="rId8"/>
            </p:custDataLst>
          </p:nvPr>
        </p:nvSpPr>
        <p:spPr>
          <a:xfrm>
            <a:off x="8313738" y="4413884"/>
            <a:ext cx="2647950" cy="349250"/>
          </a:xfrm>
          <a:prstGeom prst="rect">
            <a:avLst/>
          </a:prstGeom>
          <a:noFill/>
        </p:spPr>
        <p:txBody>
          <a:bodyPr wrap="square" lIns="0" tIns="0" rIns="0" bIns="0" rtlCol="0" anchor="b" anchorCtr="0">
            <a:noAutofit/>
          </a:bodyPr>
          <a:p>
            <a:pPr>
              <a:spcBef>
                <a:spcPct val="0"/>
              </a:spcBef>
              <a:spcAft>
                <a:spcPct val="0"/>
              </a:spcAft>
            </a:pPr>
            <a:r>
              <a:rPr lang="zh-CN" altLang="en-US" sz="2000" b="1">
                <a:solidFill>
                  <a:srgbClr val="000000"/>
                </a:solidFill>
                <a:latin typeface="+mn-ea"/>
                <a:cs typeface="+mn-ea"/>
                <a:sym typeface="+mn-ea"/>
              </a:rPr>
              <a:t>客户导向</a:t>
            </a:r>
            <a:endParaRPr lang="zh-CN" altLang="en-US" sz="2000" b="1">
              <a:solidFill>
                <a:srgbClr val="000000"/>
              </a:solidFill>
              <a:latin typeface="+mn-ea"/>
              <a:cs typeface="+mn-ea"/>
              <a:sym typeface="+mn-ea"/>
            </a:endParaRPr>
          </a:p>
        </p:txBody>
      </p:sp>
      <p:sp>
        <p:nvSpPr>
          <p:cNvPr id="11" name="矩形 10"/>
          <p:cNvSpPr/>
          <p:nvPr>
            <p:custDataLst>
              <p:tags r:id="rId9"/>
            </p:custDataLst>
          </p:nvPr>
        </p:nvSpPr>
        <p:spPr>
          <a:xfrm>
            <a:off x="4900613" y="4873624"/>
            <a:ext cx="2647950" cy="1218565"/>
          </a:xfrm>
          <a:prstGeom prst="rect">
            <a:avLst/>
          </a:prstGeom>
          <a:noFill/>
        </p:spPr>
        <p:txBody>
          <a:bodyPr wrap="square" lIns="0" tIns="0" rIns="0" bIns="0" rtlCol="0" anchor="t">
            <a:noAutofit/>
          </a:bodyPr>
          <a:p>
            <a:pPr>
              <a:lnSpc>
                <a:spcPct val="150000"/>
              </a:lnSpc>
              <a:spcBef>
                <a:spcPct val="0"/>
              </a:spcBef>
              <a:spcAft>
                <a:spcPct val="0"/>
              </a:spcAft>
            </a:pPr>
            <a:r>
              <a:rPr lang="zh-CN" altLang="en-US" sz="1400">
                <a:solidFill>
                  <a:srgbClr val="000000"/>
                </a:solidFill>
                <a:latin typeface="+mn-ea"/>
                <a:cs typeface="+mn-ea"/>
                <a:sym typeface="+mn-ea"/>
              </a:rPr>
              <a:t>质量文化强调持续改进，鼓励员工不断追求卓越，提高产品质量和服务质量。</a:t>
            </a:r>
            <a:endParaRPr lang="zh-CN" altLang="en-US" sz="1400">
              <a:solidFill>
                <a:srgbClr val="000000"/>
              </a:solidFill>
              <a:latin typeface="+mn-ea"/>
              <a:cs typeface="+mn-ea"/>
              <a:sym typeface="+mn-ea"/>
            </a:endParaRPr>
          </a:p>
        </p:txBody>
      </p:sp>
      <p:sp>
        <p:nvSpPr>
          <p:cNvPr id="14" name="矩形 13"/>
          <p:cNvSpPr/>
          <p:nvPr>
            <p:custDataLst>
              <p:tags r:id="rId10"/>
            </p:custDataLst>
          </p:nvPr>
        </p:nvSpPr>
        <p:spPr>
          <a:xfrm>
            <a:off x="4900613" y="4413884"/>
            <a:ext cx="2647950" cy="349250"/>
          </a:xfrm>
          <a:prstGeom prst="rect">
            <a:avLst/>
          </a:prstGeom>
          <a:noFill/>
        </p:spPr>
        <p:txBody>
          <a:bodyPr wrap="square" lIns="0" tIns="0" rIns="0" bIns="0" rtlCol="0" anchor="b" anchorCtr="0">
            <a:noAutofit/>
          </a:bodyPr>
          <a:p>
            <a:pPr>
              <a:spcBef>
                <a:spcPct val="0"/>
              </a:spcBef>
              <a:spcAft>
                <a:spcPct val="0"/>
              </a:spcAft>
            </a:pPr>
            <a:r>
              <a:rPr lang="zh-CN" altLang="en-US" sz="2000" b="1">
                <a:solidFill>
                  <a:srgbClr val="000000"/>
                </a:solidFill>
                <a:latin typeface="+mn-ea"/>
                <a:cs typeface="+mn-ea"/>
                <a:sym typeface="+mn-ea"/>
              </a:rPr>
              <a:t>持续改进</a:t>
            </a:r>
            <a:endParaRPr lang="zh-CN" altLang="en-US" sz="2000" b="1">
              <a:solidFill>
                <a:srgbClr val="000000"/>
              </a:solidFill>
              <a:latin typeface="+mn-ea"/>
              <a:cs typeface="+mn-ea"/>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6"/>
          <p:cNvSpPr>
            <a:spLocks noGrp="1"/>
          </p:cNvSpPr>
          <p:nvPr>
            <p:ph type="title"/>
            <p:custDataLst>
              <p:tags r:id="rId1"/>
            </p:custDataLst>
          </p:nvPr>
        </p:nvSpPr>
        <p:spPr>
          <a:xfrm>
            <a:off x="294680" y="-50845"/>
            <a:ext cx="10800000" cy="720000"/>
          </a:xfrm>
          <a:prstGeom prst="rect">
            <a:avLst/>
          </a:prstGeom>
        </p:spPr>
        <p:txBody>
          <a:bodyPr wrap="square">
            <a:normAutofit/>
          </a:bodyPr>
          <a:lstStyle/>
          <a:p>
            <a:r>
              <a:rPr lang="zh-CN" altLang="en-US" sz="2800" dirty="0"/>
              <a:t>质量文化的重要性</a:t>
            </a:r>
            <a:endParaRPr lang="zh-CN" altLang="en-US" sz="2800" dirty="0"/>
          </a:p>
        </p:txBody>
      </p:sp>
      <p:sp>
        <p:nvSpPr>
          <p:cNvPr id="9" name="圆角矩形 106"/>
          <p:cNvSpPr/>
          <p:nvPr>
            <p:custDataLst>
              <p:tags r:id="rId2"/>
            </p:custDataLst>
          </p:nvPr>
        </p:nvSpPr>
        <p:spPr>
          <a:xfrm>
            <a:off x="759244" y="2684287"/>
            <a:ext cx="3099568" cy="3258376"/>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lumMod val="50000"/>
                  <a:lumOff val="50000"/>
                  <a:alpha val="10000"/>
                </a:schemeClr>
              </a:solidFill>
            </a:endParaRPr>
          </a:p>
        </p:txBody>
      </p:sp>
      <p:sp>
        <p:nvSpPr>
          <p:cNvPr id="10" name="圆角矩形 106"/>
          <p:cNvSpPr/>
          <p:nvPr>
            <p:custDataLst>
              <p:tags r:id="rId3"/>
            </p:custDataLst>
          </p:nvPr>
        </p:nvSpPr>
        <p:spPr>
          <a:xfrm>
            <a:off x="4546415" y="2684287"/>
            <a:ext cx="3099568" cy="3258376"/>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lumMod val="50000"/>
                  <a:lumOff val="50000"/>
                  <a:alpha val="10000"/>
                </a:schemeClr>
              </a:solidFill>
            </a:endParaRPr>
          </a:p>
        </p:txBody>
      </p:sp>
      <p:sp>
        <p:nvSpPr>
          <p:cNvPr id="12" name="圆角矩形 106"/>
          <p:cNvSpPr/>
          <p:nvPr>
            <p:custDataLst>
              <p:tags r:id="rId4"/>
            </p:custDataLst>
          </p:nvPr>
        </p:nvSpPr>
        <p:spPr>
          <a:xfrm>
            <a:off x="8333585" y="2684287"/>
            <a:ext cx="3099568" cy="3258376"/>
          </a:xfrm>
          <a:prstGeom prst="roundRect">
            <a:avLst>
              <a:gd name="adj" fmla="val 8465"/>
            </a:avLst>
          </a:prstGeom>
          <a:solidFill>
            <a:schemeClr val="tx1">
              <a:lumMod val="40000"/>
              <a:lumOff val="60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lumMod val="50000"/>
                  <a:lumOff val="50000"/>
                  <a:alpha val="10000"/>
                </a:schemeClr>
              </a:solidFill>
            </a:endParaRPr>
          </a:p>
        </p:txBody>
      </p:sp>
      <p:pic>
        <p:nvPicPr>
          <p:cNvPr id="14" name="图片 13" descr="/data/temp/f3b11b4e-0043-11ef-87e6-0e85c4b74299.jpg@base@tag=imgScale&amp;m=1&amp;w=519&amp;h=519&amp;q=95f3b11b4e-0043-11ef-87e6-0e85c4b74299"/>
          <p:cNvPicPr>
            <a:picLocks noChangeAspect="1"/>
          </p:cNvPicPr>
          <p:nvPr>
            <p:custDataLst>
              <p:tags r:id="rId5"/>
            </p:custDataLst>
          </p:nvPr>
        </p:nvPicPr>
        <p:blipFill>
          <a:blip r:embed="rId6"/>
          <a:srcRect l="4791" r="4791"/>
          <a:stretch>
            <a:fillRect/>
          </a:stretch>
        </p:blipFill>
        <p:spPr>
          <a:xfrm>
            <a:off x="1409091" y="1392859"/>
            <a:ext cx="1871899" cy="1871899"/>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15" name="圆角矩形 14"/>
          <p:cNvSpPr/>
          <p:nvPr>
            <p:custDataLst>
              <p:tags r:id="rId7"/>
            </p:custDataLst>
          </p:nvPr>
        </p:nvSpPr>
        <p:spPr>
          <a:xfrm>
            <a:off x="2142871" y="3062622"/>
            <a:ext cx="404734" cy="404734"/>
          </a:xfrm>
          <a:prstGeom prst="roundRect">
            <a:avLst>
              <a:gd name="adj" fmla="val 50000"/>
            </a:avLst>
          </a:prstGeom>
          <a:solidFill>
            <a:schemeClr val="accent1"/>
          </a:solidFill>
          <a:ln w="25400">
            <a:solidFill>
              <a:schemeClr val="lt1"/>
            </a:solidFill>
          </a:ln>
          <a:effectLst>
            <a:outerShdw blurRad="127000" dist="63500" dir="2700000" algn="tl" rotWithShape="0">
              <a:schemeClr val="accent1">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16" name="任意多边形 15"/>
          <p:cNvSpPr>
            <a:spLocks noChangeAspect="1"/>
          </p:cNvSpPr>
          <p:nvPr>
            <p:custDataLst>
              <p:tags r:id="rId8"/>
            </p:custDataLst>
          </p:nvPr>
        </p:nvSpPr>
        <p:spPr>
          <a:xfrm rot="8100000">
            <a:off x="2220446" y="3158637"/>
            <a:ext cx="249867" cy="148136"/>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lt1"/>
              </a:solidFill>
            </a:endParaRPr>
          </a:p>
        </p:txBody>
      </p:sp>
      <p:pic>
        <p:nvPicPr>
          <p:cNvPr id="18" name="图片 17" descr="/data/temp/f3b11bea-0043-11ef-87e6-0e85c4b74299.jpg@base@tag=imgScale&amp;m=1&amp;w=519&amp;h=519&amp;q=95f3b11bea-0043-11ef-87e6-0e85c4b74299"/>
          <p:cNvPicPr>
            <a:picLocks noChangeAspect="1"/>
          </p:cNvPicPr>
          <p:nvPr>
            <p:custDataLst>
              <p:tags r:id="rId9"/>
            </p:custDataLst>
          </p:nvPr>
        </p:nvPicPr>
        <p:blipFill>
          <a:blip r:embed="rId10"/>
          <a:srcRect l="33396"/>
          <a:stretch>
            <a:fillRect/>
          </a:stretch>
        </p:blipFill>
        <p:spPr>
          <a:xfrm>
            <a:off x="5196897" y="1403033"/>
            <a:ext cx="1871330" cy="1871899"/>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19" name="圆角矩形 18"/>
          <p:cNvSpPr/>
          <p:nvPr>
            <p:custDataLst>
              <p:tags r:id="rId11"/>
            </p:custDataLst>
          </p:nvPr>
        </p:nvSpPr>
        <p:spPr>
          <a:xfrm>
            <a:off x="5930677" y="3047361"/>
            <a:ext cx="404248" cy="404734"/>
          </a:xfrm>
          <a:prstGeom prst="roundRect">
            <a:avLst>
              <a:gd name="adj" fmla="val 50000"/>
            </a:avLst>
          </a:prstGeom>
          <a:solidFill>
            <a:schemeClr val="accent1"/>
          </a:solidFill>
          <a:ln w="25400">
            <a:solidFill>
              <a:schemeClr val="lt1"/>
            </a:solidFill>
          </a:ln>
          <a:effectLst>
            <a:outerShdw blurRad="127000" dist="63500" dir="2700000" algn="tl" rotWithShape="0">
              <a:schemeClr val="accent1">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20" name="任意多边形 19"/>
          <p:cNvSpPr>
            <a:spLocks noChangeAspect="1"/>
          </p:cNvSpPr>
          <p:nvPr>
            <p:custDataLst>
              <p:tags r:id="rId12"/>
            </p:custDataLst>
          </p:nvPr>
        </p:nvSpPr>
        <p:spPr>
          <a:xfrm rot="8100000">
            <a:off x="6007616" y="3144012"/>
            <a:ext cx="249867" cy="148136"/>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lt1"/>
              </a:solidFill>
            </a:endParaRPr>
          </a:p>
        </p:txBody>
      </p:sp>
      <p:pic>
        <p:nvPicPr>
          <p:cNvPr id="21" name="图片 20" descr="/data/temp/f3b11c83-0043-11ef-87e6-0e85c4b74299.jpg@base@tag=imgScale&amp;m=1&amp;w=519&amp;h=519&amp;q=95f3b11c83-0043-11ef-87e6-0e85c4b74299"/>
          <p:cNvPicPr>
            <a:picLocks noChangeAspect="1"/>
          </p:cNvPicPr>
          <p:nvPr>
            <p:custDataLst>
              <p:tags r:id="rId13"/>
            </p:custDataLst>
          </p:nvPr>
        </p:nvPicPr>
        <p:blipFill>
          <a:blip r:embed="rId14"/>
          <a:srcRect l="30167" t="3632" r="5648"/>
          <a:stretch>
            <a:fillRect/>
          </a:stretch>
        </p:blipFill>
        <p:spPr>
          <a:xfrm>
            <a:off x="8983432" y="1404940"/>
            <a:ext cx="1871330" cy="1871899"/>
          </a:xfrm>
          <a:custGeom>
            <a:avLst/>
            <a:gdLst>
              <a:gd name="connsiteX0" fmla="*/ 981734 w 1963468"/>
              <a:gd name="connsiteY0" fmla="*/ 0 h 1963468"/>
              <a:gd name="connsiteX1" fmla="*/ 1963468 w 1963468"/>
              <a:gd name="connsiteY1" fmla="*/ 981734 h 1963468"/>
              <a:gd name="connsiteX2" fmla="*/ 981734 w 1963468"/>
              <a:gd name="connsiteY2" fmla="*/ 1963468 h 1963468"/>
              <a:gd name="connsiteX3" fmla="*/ 0 w 1963468"/>
              <a:gd name="connsiteY3" fmla="*/ 981734 h 1963468"/>
              <a:gd name="connsiteX4" fmla="*/ 981734 w 1963468"/>
              <a:gd name="connsiteY4" fmla="*/ 0 h 196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468" h="1963468">
                <a:moveTo>
                  <a:pt x="981734" y="0"/>
                </a:moveTo>
                <a:cubicBezTo>
                  <a:pt x="1523931" y="0"/>
                  <a:pt x="1963468" y="439537"/>
                  <a:pt x="1963468" y="981734"/>
                </a:cubicBezTo>
                <a:cubicBezTo>
                  <a:pt x="1963468" y="1523931"/>
                  <a:pt x="1523931" y="1963468"/>
                  <a:pt x="981734" y="1963468"/>
                </a:cubicBezTo>
                <a:cubicBezTo>
                  <a:pt x="439537" y="1963468"/>
                  <a:pt x="0" y="1523931"/>
                  <a:pt x="0" y="981734"/>
                </a:cubicBezTo>
                <a:cubicBezTo>
                  <a:pt x="0" y="439537"/>
                  <a:pt x="439537" y="0"/>
                  <a:pt x="981734"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22" name="圆角矩形 21"/>
          <p:cNvSpPr/>
          <p:nvPr>
            <p:custDataLst>
              <p:tags r:id="rId15"/>
            </p:custDataLst>
          </p:nvPr>
        </p:nvSpPr>
        <p:spPr>
          <a:xfrm>
            <a:off x="9717212" y="3051177"/>
            <a:ext cx="404248" cy="404735"/>
          </a:xfrm>
          <a:prstGeom prst="roundRect">
            <a:avLst>
              <a:gd name="adj" fmla="val 50000"/>
            </a:avLst>
          </a:prstGeom>
          <a:solidFill>
            <a:schemeClr val="accent1"/>
          </a:solidFill>
          <a:ln w="25400">
            <a:solidFill>
              <a:schemeClr val="lt1"/>
            </a:solidFill>
          </a:ln>
          <a:effectLst>
            <a:outerShdw blurRad="127000" dist="63500" dir="2700000" algn="tl" rotWithShape="0">
              <a:schemeClr val="accent1">
                <a:lumMod val="60000"/>
                <a:lumOff val="4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23" name="任意多边形 22"/>
          <p:cNvSpPr>
            <a:spLocks noChangeAspect="1"/>
          </p:cNvSpPr>
          <p:nvPr>
            <p:custDataLst>
              <p:tags r:id="rId16"/>
            </p:custDataLst>
          </p:nvPr>
        </p:nvSpPr>
        <p:spPr>
          <a:xfrm rot="8100000">
            <a:off x="9799873" y="3147191"/>
            <a:ext cx="249867" cy="148136"/>
          </a:xfrm>
          <a:custGeom>
            <a:avLst/>
            <a:gdLst/>
            <a:ahLst/>
            <a:cxnLst>
              <a:cxn ang="3">
                <a:pos x="hc" y="t"/>
              </a:cxn>
              <a:cxn ang="cd2">
                <a:pos x="l" y="vc"/>
              </a:cxn>
              <a:cxn ang="cd4">
                <a:pos x="hc" y="b"/>
              </a:cxn>
              <a:cxn ang="0">
                <a:pos x="r" y="vc"/>
              </a:cxn>
            </a:cxnLst>
            <a:rect l="l" t="t" r="r" b="b"/>
            <a:pathLst>
              <a:path w="3516" h="1878">
                <a:moveTo>
                  <a:pt x="3018" y="0"/>
                </a:moveTo>
                <a:lnTo>
                  <a:pt x="3516" y="0"/>
                </a:lnTo>
                <a:lnTo>
                  <a:pt x="3516" y="1878"/>
                </a:lnTo>
                <a:lnTo>
                  <a:pt x="3018" y="1878"/>
                </a:lnTo>
                <a:lnTo>
                  <a:pt x="3018" y="499"/>
                </a:lnTo>
                <a:lnTo>
                  <a:pt x="0" y="499"/>
                </a:lnTo>
                <a:lnTo>
                  <a:pt x="0" y="1"/>
                </a:lnTo>
                <a:lnTo>
                  <a:pt x="3018" y="1"/>
                </a:lnTo>
                <a:lnTo>
                  <a:pt x="3018" y="0"/>
                </a:lnTo>
                <a:close/>
              </a:path>
            </a:pathLst>
          </a:custGeom>
          <a:solidFill>
            <a:schemeClr val="l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solidFill>
                <a:schemeClr val="lt1"/>
              </a:solidFill>
            </a:endParaRPr>
          </a:p>
        </p:txBody>
      </p:sp>
      <p:sp>
        <p:nvSpPr>
          <p:cNvPr id="30" name="矩形 29"/>
          <p:cNvSpPr/>
          <p:nvPr>
            <p:custDataLst>
              <p:tags r:id="rId17"/>
            </p:custDataLst>
          </p:nvPr>
        </p:nvSpPr>
        <p:spPr>
          <a:xfrm>
            <a:off x="981795" y="4348327"/>
            <a:ext cx="2654320" cy="1436623"/>
          </a:xfrm>
          <a:prstGeom prst="rect">
            <a:avLst/>
          </a:prstGeom>
          <a:noFill/>
        </p:spPr>
        <p:txBody>
          <a:bodyPr wrap="square" lIns="0" tIns="0" rIns="0" bIns="0" rtlCol="0" anchor="t" anchorCtr="0">
            <a:noAutofit/>
          </a:bodyPr>
          <a:p>
            <a:pPr algn="ctr">
              <a:lnSpc>
                <a:spcPct val="150000"/>
              </a:lnSpc>
              <a:spcBef>
                <a:spcPct val="0"/>
              </a:spcBef>
              <a:spcAft>
                <a:spcPct val="0"/>
              </a:spcAft>
            </a:pPr>
            <a:r>
              <a:rPr lang="zh-CN" altLang="en-US" sz="1600">
                <a:solidFill>
                  <a:schemeClr val="tx1">
                    <a:lumMod val="85000"/>
                    <a:lumOff val="15000"/>
                  </a:schemeClr>
                </a:solidFill>
                <a:latin typeface="+mn-ea"/>
                <a:cs typeface="+mn-ea"/>
              </a:rPr>
              <a:t>质量文化强调对质量的追求和重视，有助于提高产品的质量和性能。</a:t>
            </a:r>
            <a:endParaRPr lang="zh-CN" altLang="en-US" sz="1600">
              <a:solidFill>
                <a:schemeClr val="tx1">
                  <a:lumMod val="85000"/>
                  <a:lumOff val="15000"/>
                </a:schemeClr>
              </a:solidFill>
              <a:latin typeface="+mn-ea"/>
              <a:cs typeface="+mn-ea"/>
            </a:endParaRPr>
          </a:p>
        </p:txBody>
      </p:sp>
      <p:sp>
        <p:nvSpPr>
          <p:cNvPr id="31" name="矩形 30"/>
          <p:cNvSpPr/>
          <p:nvPr>
            <p:custDataLst>
              <p:tags r:id="rId18"/>
            </p:custDataLst>
          </p:nvPr>
        </p:nvSpPr>
        <p:spPr>
          <a:xfrm>
            <a:off x="981795" y="3598015"/>
            <a:ext cx="2654317" cy="534072"/>
          </a:xfrm>
          <a:prstGeom prst="rect">
            <a:avLst/>
          </a:prstGeom>
          <a:noFill/>
        </p:spPr>
        <p:txBody>
          <a:bodyPr wrap="square" lIns="0" tIns="0" rIns="0" bIns="0" rtlCol="0" anchor="b" anchorCtr="0">
            <a:noAutofit/>
          </a:bodyPr>
          <a:p>
            <a:pPr algn="ctr">
              <a:spcBef>
                <a:spcPct val="0"/>
              </a:spcBef>
              <a:spcAft>
                <a:spcPct val="0"/>
              </a:spcAft>
            </a:pPr>
            <a:r>
              <a:rPr lang="zh-CN" altLang="en-US" sz="2400" b="1" dirty="0">
                <a:solidFill>
                  <a:schemeClr val="accent1"/>
                </a:solidFill>
                <a:latin typeface="+mn-ea"/>
                <a:cs typeface="+mn-ea"/>
              </a:rPr>
              <a:t>提高产品质量</a:t>
            </a:r>
            <a:endParaRPr lang="zh-CN" altLang="en-US" sz="2400" b="1" dirty="0">
              <a:solidFill>
                <a:schemeClr val="accent1"/>
              </a:solidFill>
              <a:latin typeface="+mn-ea"/>
              <a:cs typeface="+mn-ea"/>
            </a:endParaRPr>
          </a:p>
        </p:txBody>
      </p:sp>
      <p:sp>
        <p:nvSpPr>
          <p:cNvPr id="34" name="矩形 33"/>
          <p:cNvSpPr/>
          <p:nvPr>
            <p:custDataLst>
              <p:tags r:id="rId19"/>
            </p:custDataLst>
          </p:nvPr>
        </p:nvSpPr>
        <p:spPr>
          <a:xfrm>
            <a:off x="4768965" y="4348327"/>
            <a:ext cx="2654320" cy="1436623"/>
          </a:xfrm>
          <a:prstGeom prst="rect">
            <a:avLst/>
          </a:prstGeom>
          <a:noFill/>
        </p:spPr>
        <p:txBody>
          <a:bodyPr wrap="square" lIns="0" tIns="0" rIns="0" bIns="0" rtlCol="0" anchor="t" anchorCtr="0">
            <a:noAutofit/>
          </a:bodyPr>
          <a:p>
            <a:pPr algn="ctr">
              <a:lnSpc>
                <a:spcPct val="150000"/>
              </a:lnSpc>
              <a:spcBef>
                <a:spcPct val="0"/>
              </a:spcBef>
              <a:spcAft>
                <a:spcPct val="0"/>
              </a:spcAft>
            </a:pPr>
            <a:r>
              <a:rPr lang="zh-CN" altLang="en-US" sz="1600">
                <a:solidFill>
                  <a:schemeClr val="tx1">
                    <a:lumMod val="85000"/>
                    <a:lumOff val="15000"/>
                  </a:schemeClr>
                </a:solidFill>
                <a:latin typeface="+mn-ea"/>
                <a:cs typeface="+mn-ea"/>
              </a:rPr>
              <a:t>质量文化能够帮助企业在激烈的市场竞争中脱颖而出，赢得客户的信任和忠诚。</a:t>
            </a:r>
            <a:endParaRPr lang="zh-CN" altLang="en-US" sz="1600">
              <a:solidFill>
                <a:schemeClr val="tx1">
                  <a:lumMod val="85000"/>
                  <a:lumOff val="15000"/>
                </a:schemeClr>
              </a:solidFill>
              <a:latin typeface="+mn-ea"/>
              <a:cs typeface="+mn-ea"/>
            </a:endParaRPr>
          </a:p>
        </p:txBody>
      </p:sp>
      <p:sp>
        <p:nvSpPr>
          <p:cNvPr id="35" name="矩形 34"/>
          <p:cNvSpPr/>
          <p:nvPr>
            <p:custDataLst>
              <p:tags r:id="rId20"/>
            </p:custDataLst>
          </p:nvPr>
        </p:nvSpPr>
        <p:spPr>
          <a:xfrm>
            <a:off x="4768965" y="3598015"/>
            <a:ext cx="2654317" cy="534072"/>
          </a:xfrm>
          <a:prstGeom prst="rect">
            <a:avLst/>
          </a:prstGeom>
          <a:noFill/>
        </p:spPr>
        <p:txBody>
          <a:bodyPr wrap="square" lIns="0" tIns="0" rIns="0" bIns="0" rtlCol="0" anchor="b" anchorCtr="0">
            <a:noAutofit/>
          </a:bodyPr>
          <a:p>
            <a:pPr algn="ctr">
              <a:spcBef>
                <a:spcPct val="0"/>
              </a:spcBef>
              <a:spcAft>
                <a:spcPct val="0"/>
              </a:spcAft>
            </a:pPr>
            <a:r>
              <a:rPr lang="zh-CN" altLang="en-US" sz="2400" b="1">
                <a:solidFill>
                  <a:schemeClr val="accent1"/>
                </a:solidFill>
                <a:latin typeface="+mn-ea"/>
                <a:cs typeface="+mn-ea"/>
              </a:rPr>
              <a:t>增强企业竞争力</a:t>
            </a:r>
            <a:endParaRPr lang="zh-CN" altLang="en-US" sz="2400" b="1">
              <a:solidFill>
                <a:schemeClr val="accent1"/>
              </a:solidFill>
              <a:latin typeface="+mn-ea"/>
              <a:cs typeface="+mn-ea"/>
            </a:endParaRPr>
          </a:p>
        </p:txBody>
      </p:sp>
      <p:sp>
        <p:nvSpPr>
          <p:cNvPr id="37" name="矩形 36"/>
          <p:cNvSpPr/>
          <p:nvPr>
            <p:custDataLst>
              <p:tags r:id="rId21"/>
            </p:custDataLst>
          </p:nvPr>
        </p:nvSpPr>
        <p:spPr>
          <a:xfrm>
            <a:off x="8556135" y="4348327"/>
            <a:ext cx="2654320" cy="1436623"/>
          </a:xfrm>
          <a:prstGeom prst="rect">
            <a:avLst/>
          </a:prstGeom>
          <a:noFill/>
        </p:spPr>
        <p:txBody>
          <a:bodyPr wrap="square" lIns="0" tIns="0" rIns="0" bIns="0" rtlCol="0" anchor="t" anchorCtr="0">
            <a:noAutofit/>
          </a:bodyPr>
          <a:p>
            <a:pPr algn="ctr">
              <a:lnSpc>
                <a:spcPct val="150000"/>
              </a:lnSpc>
              <a:spcBef>
                <a:spcPct val="0"/>
              </a:spcBef>
              <a:spcAft>
                <a:spcPct val="0"/>
              </a:spcAft>
            </a:pPr>
            <a:r>
              <a:rPr lang="zh-CN" altLang="en-US" sz="1600">
                <a:solidFill>
                  <a:schemeClr val="tx1">
                    <a:lumMod val="85000"/>
                    <a:lumOff val="15000"/>
                  </a:schemeClr>
                </a:solidFill>
                <a:latin typeface="+mn-ea"/>
                <a:cs typeface="+mn-ea"/>
              </a:rPr>
              <a:t>质量文化强调员工的质量意识和责任感，有助于提升员工的素质和技能水平。</a:t>
            </a:r>
            <a:endParaRPr lang="zh-CN" altLang="en-US" sz="1600">
              <a:solidFill>
                <a:schemeClr val="tx1">
                  <a:lumMod val="85000"/>
                  <a:lumOff val="15000"/>
                </a:schemeClr>
              </a:solidFill>
              <a:latin typeface="+mn-ea"/>
              <a:cs typeface="+mn-ea"/>
            </a:endParaRPr>
          </a:p>
        </p:txBody>
      </p:sp>
      <p:sp>
        <p:nvSpPr>
          <p:cNvPr id="38" name="矩形 37"/>
          <p:cNvSpPr/>
          <p:nvPr>
            <p:custDataLst>
              <p:tags r:id="rId22"/>
            </p:custDataLst>
          </p:nvPr>
        </p:nvSpPr>
        <p:spPr>
          <a:xfrm>
            <a:off x="8556135" y="3598015"/>
            <a:ext cx="2654317" cy="534072"/>
          </a:xfrm>
          <a:prstGeom prst="rect">
            <a:avLst/>
          </a:prstGeom>
          <a:noFill/>
        </p:spPr>
        <p:txBody>
          <a:bodyPr wrap="square" lIns="0" tIns="0" rIns="0" bIns="0" rtlCol="0" anchor="b" anchorCtr="0">
            <a:noAutofit/>
          </a:bodyPr>
          <a:p>
            <a:pPr algn="ctr">
              <a:spcBef>
                <a:spcPct val="0"/>
              </a:spcBef>
              <a:spcAft>
                <a:spcPct val="0"/>
              </a:spcAft>
            </a:pPr>
            <a:r>
              <a:rPr lang="zh-CN" altLang="en-US" sz="2400" b="1">
                <a:solidFill>
                  <a:schemeClr val="accent1"/>
                </a:solidFill>
                <a:latin typeface="+mn-ea"/>
                <a:cs typeface="+mn-ea"/>
              </a:rPr>
              <a:t>提升员工素质</a:t>
            </a:r>
            <a:endParaRPr lang="zh-CN" altLang="en-US" sz="2400" b="1">
              <a:solidFill>
                <a:schemeClr val="accent1"/>
              </a:solidFill>
              <a:latin typeface="+mn-ea"/>
              <a:cs typeface="+mn-ea"/>
            </a:endParaRPr>
          </a:p>
        </p:txBody>
      </p:sp>
    </p:spTree>
    <p:custDataLst>
      <p:tags r:id="rId2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r>
              <a:rPr lang="zh-CN" altLang="en-US" dirty="0"/>
              <a:t>质量文化的建设目标</a:t>
            </a:r>
            <a:endParaRPr lang="zh-CN" altLang="en-US" dirty="0"/>
          </a:p>
        </p:txBody>
      </p:sp>
      <p:sp>
        <p:nvSpPr>
          <p:cNvPr id="6" name="节编号"/>
          <p:cNvSpPr>
            <a:spLocks noGrp="1"/>
          </p:cNvSpPr>
          <p:nvPr>
            <p:ph type="body" sz="quarter" idx="13"/>
            <p:custDataLst>
              <p:tags r:id="rId2"/>
            </p:custDataLst>
          </p:nvPr>
        </p:nvSpPr>
        <p:spPr>
          <a:xfrm>
            <a:off x="2339340" y="2422843"/>
            <a:ext cx="984250" cy="1231265"/>
          </a:xfrm>
        </p:spPr>
        <p:txBody>
          <a:bodyPr/>
          <a:lstStyle/>
          <a:p>
            <a:r>
              <a:rPr lang="en-US" altLang="zh-CN"/>
              <a:t>02</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273685" y="0"/>
            <a:ext cx="6466205" cy="701675"/>
          </a:xfrm>
        </p:spPr>
        <p:txBody>
          <a:bodyPr lIns="0" tIns="0" rIns="0" bIns="0" anchor="b" anchorCtr="0"/>
          <a:lstStyle/>
          <a:p>
            <a:pPr algn="l"/>
            <a:r>
              <a:rPr lang="zh-CN" altLang="en-US" sz="2800" dirty="0"/>
              <a:t>提高产品质量</a:t>
            </a:r>
            <a:endParaRPr lang="zh-CN" altLang="en-US" sz="2800" dirty="0"/>
          </a:p>
        </p:txBody>
      </p:sp>
      <p:pic>
        <p:nvPicPr>
          <p:cNvPr id="9" name="http://photo-static-api.fotomore.com/creative/vcg/veer/400/new/VCG41N531480994.jpg?uid=386&amp;timestamp=1685070879&amp;sign=638fe59e20d56783b78d4e80af2eb419" descr="/data/temp/f3691a9c-0043-11ef-a274-0625bb8bc89b.jpg@base@tag=imgScale&amp;m=1&amp;w=1309&amp;h=1904&amp;q=95f3691a9c-0043-11ef-a274-0625bb8bc89b"/>
          <p:cNvPicPr>
            <a:picLocks noChangeAspect="1"/>
          </p:cNvPicPr>
          <p:nvPr>
            <p:custDataLst>
              <p:tags r:id="rId2"/>
            </p:custDataLst>
          </p:nvPr>
        </p:nvPicPr>
        <p:blipFill>
          <a:blip r:embed="rId3"/>
          <a:srcRect t="1500" b="1559"/>
          <a:stretch>
            <a:fillRect/>
          </a:stretch>
        </p:blipFill>
        <p:spPr>
          <a:xfrm>
            <a:off x="7502167" y="0"/>
            <a:ext cx="4714875" cy="6858000"/>
          </a:xfrm>
          <a:custGeom>
            <a:avLst/>
            <a:gdLst/>
            <a:ahLst/>
            <a:cxnLst>
              <a:cxn ang="3">
                <a:pos x="hc" y="t"/>
              </a:cxn>
              <a:cxn ang="cd2">
                <a:pos x="l" y="vc"/>
              </a:cxn>
              <a:cxn ang="cd4">
                <a:pos x="hc" y="b"/>
              </a:cxn>
              <a:cxn ang="0">
                <a:pos x="r" y="vc"/>
              </a:cxn>
            </a:cxnLst>
            <a:rect l="l" t="t" r="r" b="b"/>
            <a:pathLst>
              <a:path w="7425" h="10800">
                <a:moveTo>
                  <a:pt x="2" y="5375"/>
                </a:moveTo>
                <a:cubicBezTo>
                  <a:pt x="-52" y="3149"/>
                  <a:pt x="1257" y="1045"/>
                  <a:pt x="2815" y="0"/>
                </a:cubicBezTo>
                <a:lnTo>
                  <a:pt x="7425" y="0"/>
                </a:lnTo>
                <a:lnTo>
                  <a:pt x="7425" y="10800"/>
                </a:lnTo>
                <a:lnTo>
                  <a:pt x="2888" y="10800"/>
                </a:lnTo>
                <a:cubicBezTo>
                  <a:pt x="1119" y="9677"/>
                  <a:pt x="-33" y="7429"/>
                  <a:pt x="2" y="5375"/>
                </a:cubicBezTo>
                <a:close/>
              </a:path>
            </a:pathLst>
          </a:custGeom>
          <a:ln w="9525" cap="flat" cmpd="sng" algn="ctr">
            <a:solidFill>
              <a:schemeClr val="dk1">
                <a:lumMod val="40000"/>
                <a:lumOff val="60000"/>
                <a:alpha val="50000"/>
              </a:schemeClr>
            </a:solidFill>
            <a:prstDash val="solid"/>
            <a:round/>
            <a:headEnd type="none" w="med" len="med"/>
            <a:tailEnd type="none" w="med" len="med"/>
          </a:ln>
        </p:spPr>
      </p:pic>
      <p:sp>
        <p:nvSpPr>
          <p:cNvPr id="2" name="矩形 1"/>
          <p:cNvSpPr/>
          <p:nvPr>
            <p:custDataLst>
              <p:tags r:id="rId4"/>
            </p:custDataLst>
          </p:nvPr>
        </p:nvSpPr>
        <p:spPr>
          <a:xfrm>
            <a:off x="1626694" y="2085859"/>
            <a:ext cx="4316462" cy="986796"/>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solidFill>
                  <a:schemeClr val="tx1">
                    <a:lumMod val="85000"/>
                    <a:lumOff val="15000"/>
                  </a:schemeClr>
                </a:solidFill>
                <a:latin typeface="+mn-ea"/>
                <a:cs typeface="+mn-ea"/>
                <a:sym typeface="+mn-ea"/>
              </a:rPr>
              <a:t>通过提高员工的质量意识，使他们认识到产品质量的重要性，从而在工作中更加注重产品质量。</a:t>
            </a:r>
            <a:endParaRPr lang="zh-CN" altLang="en-US" sz="1400">
              <a:solidFill>
                <a:schemeClr val="tx1">
                  <a:lumMod val="85000"/>
                  <a:lumOff val="15000"/>
                </a:schemeClr>
              </a:solidFill>
              <a:latin typeface="+mn-ea"/>
              <a:cs typeface="+mn-ea"/>
              <a:sym typeface="+mn-ea"/>
            </a:endParaRPr>
          </a:p>
        </p:txBody>
      </p:sp>
      <p:sp>
        <p:nvSpPr>
          <p:cNvPr id="3" name="矩形 2"/>
          <p:cNvSpPr/>
          <p:nvPr>
            <p:custDataLst>
              <p:tags r:id="rId5"/>
            </p:custDataLst>
          </p:nvPr>
        </p:nvSpPr>
        <p:spPr>
          <a:xfrm>
            <a:off x="1626694" y="1713116"/>
            <a:ext cx="4316462" cy="325265"/>
          </a:xfrm>
          <a:prstGeom prst="rect">
            <a:avLst/>
          </a:prstGeom>
          <a:noFill/>
        </p:spPr>
        <p:txBody>
          <a:bodyPr wrap="square" lIns="0" tIns="0" rIns="0" bIns="0" rtlCol="0" anchor="b">
            <a:noAutofit/>
          </a:bodyPr>
          <a:p>
            <a:pPr algn="just">
              <a:spcBef>
                <a:spcPct val="0"/>
              </a:spcBef>
              <a:spcAft>
                <a:spcPct val="0"/>
              </a:spcAft>
            </a:pPr>
            <a:r>
              <a:rPr lang="zh-CN" altLang="en-US" sz="2000" b="1">
                <a:solidFill>
                  <a:schemeClr val="accent1"/>
                </a:solidFill>
                <a:latin typeface="+mn-ea"/>
                <a:cs typeface="+mn-ea"/>
                <a:sym typeface="+mn-ea"/>
              </a:rPr>
              <a:t>质量意识</a:t>
            </a:r>
            <a:endParaRPr lang="zh-CN" altLang="en-US" sz="2000" b="1">
              <a:solidFill>
                <a:schemeClr val="accent1"/>
              </a:solidFill>
              <a:latin typeface="+mn-ea"/>
              <a:cs typeface="+mn-ea"/>
              <a:sym typeface="+mn-ea"/>
            </a:endParaRPr>
          </a:p>
        </p:txBody>
      </p:sp>
      <p:sp>
        <p:nvSpPr>
          <p:cNvPr id="4" name="椭圆 3"/>
          <p:cNvSpPr/>
          <p:nvPr>
            <p:custDataLst>
              <p:tags r:id="rId6"/>
            </p:custDataLst>
          </p:nvPr>
        </p:nvSpPr>
        <p:spPr>
          <a:xfrm>
            <a:off x="695154" y="1734071"/>
            <a:ext cx="668668" cy="66866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01</a:t>
            </a:r>
            <a:endParaRPr lang="zh-CN" altLang="en-US" sz="2000" b="1">
              <a:solidFill>
                <a:schemeClr val="lt1">
                  <a:lumMod val="100000"/>
                </a:schemeClr>
              </a:solidFill>
              <a:latin typeface="+mn-ea"/>
              <a:cs typeface="+mn-ea"/>
              <a:sym typeface="+mn-ea"/>
            </a:endParaRPr>
          </a:p>
        </p:txBody>
      </p:sp>
      <p:sp>
        <p:nvSpPr>
          <p:cNvPr id="5" name="矩形 4"/>
          <p:cNvSpPr/>
          <p:nvPr>
            <p:custDataLst>
              <p:tags r:id="rId7"/>
            </p:custDataLst>
          </p:nvPr>
        </p:nvSpPr>
        <p:spPr>
          <a:xfrm>
            <a:off x="1627329" y="3723515"/>
            <a:ext cx="4316462" cy="986796"/>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solidFill>
                  <a:schemeClr val="tx1">
                    <a:lumMod val="85000"/>
                    <a:lumOff val="15000"/>
                  </a:schemeClr>
                </a:solidFill>
                <a:latin typeface="+mn-ea"/>
                <a:cs typeface="+mn-ea"/>
                <a:sym typeface="+mn-ea"/>
              </a:rPr>
              <a:t>制定严格的质量标准，确保产品符合市场和客户的需求，提高产品的市场竞争力。</a:t>
            </a:r>
            <a:endParaRPr lang="zh-CN" altLang="en-US" sz="1400">
              <a:solidFill>
                <a:schemeClr val="tx1">
                  <a:lumMod val="85000"/>
                  <a:lumOff val="15000"/>
                </a:schemeClr>
              </a:solidFill>
              <a:latin typeface="+mn-ea"/>
              <a:cs typeface="+mn-ea"/>
              <a:sym typeface="+mn-ea"/>
            </a:endParaRPr>
          </a:p>
        </p:txBody>
      </p:sp>
      <p:sp>
        <p:nvSpPr>
          <p:cNvPr id="7" name="矩形 6"/>
          <p:cNvSpPr/>
          <p:nvPr>
            <p:custDataLst>
              <p:tags r:id="rId8"/>
            </p:custDataLst>
          </p:nvPr>
        </p:nvSpPr>
        <p:spPr>
          <a:xfrm>
            <a:off x="1627329" y="3350772"/>
            <a:ext cx="4316462" cy="325265"/>
          </a:xfrm>
          <a:prstGeom prst="rect">
            <a:avLst/>
          </a:prstGeom>
          <a:noFill/>
        </p:spPr>
        <p:txBody>
          <a:bodyPr wrap="square" lIns="0" tIns="0" rIns="0" bIns="0" rtlCol="0" anchor="b">
            <a:noAutofit/>
          </a:bodyPr>
          <a:p>
            <a:pPr algn="just">
              <a:spcBef>
                <a:spcPct val="0"/>
              </a:spcBef>
              <a:spcAft>
                <a:spcPct val="0"/>
              </a:spcAft>
            </a:pPr>
            <a:r>
              <a:rPr lang="zh-CN" altLang="en-US" sz="2000" b="1">
                <a:solidFill>
                  <a:schemeClr val="accent1"/>
                </a:solidFill>
                <a:latin typeface="+mn-ea"/>
                <a:cs typeface="+mn-ea"/>
                <a:sym typeface="+mn-ea"/>
              </a:rPr>
              <a:t>质量标准</a:t>
            </a:r>
            <a:endParaRPr lang="zh-CN" altLang="en-US" sz="2000" b="1">
              <a:solidFill>
                <a:schemeClr val="accent1"/>
              </a:solidFill>
              <a:latin typeface="+mn-ea"/>
              <a:cs typeface="+mn-ea"/>
              <a:sym typeface="+mn-ea"/>
            </a:endParaRPr>
          </a:p>
        </p:txBody>
      </p:sp>
      <p:sp>
        <p:nvSpPr>
          <p:cNvPr id="8" name="椭圆 7"/>
          <p:cNvSpPr/>
          <p:nvPr>
            <p:custDataLst>
              <p:tags r:id="rId9"/>
            </p:custDataLst>
          </p:nvPr>
        </p:nvSpPr>
        <p:spPr>
          <a:xfrm>
            <a:off x="696424" y="3371727"/>
            <a:ext cx="668668" cy="66866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02</a:t>
            </a:r>
            <a:endParaRPr lang="zh-CN" altLang="en-US" sz="2000" b="1">
              <a:solidFill>
                <a:schemeClr val="lt1">
                  <a:lumMod val="100000"/>
                </a:schemeClr>
              </a:solidFill>
              <a:latin typeface="+mn-ea"/>
              <a:cs typeface="+mn-ea"/>
              <a:sym typeface="+mn-ea"/>
            </a:endParaRPr>
          </a:p>
        </p:txBody>
      </p:sp>
      <p:sp>
        <p:nvSpPr>
          <p:cNvPr id="10" name="矩形 9"/>
          <p:cNvSpPr/>
          <p:nvPr>
            <p:custDataLst>
              <p:tags r:id="rId10"/>
            </p:custDataLst>
          </p:nvPr>
        </p:nvSpPr>
        <p:spPr>
          <a:xfrm>
            <a:off x="1627329" y="5361171"/>
            <a:ext cx="4316462" cy="986796"/>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solidFill>
                  <a:schemeClr val="tx1">
                    <a:lumMod val="85000"/>
                    <a:lumOff val="15000"/>
                  </a:schemeClr>
                </a:solidFill>
                <a:latin typeface="+mn-ea"/>
                <a:cs typeface="+mn-ea"/>
                <a:sym typeface="+mn-ea"/>
              </a:rPr>
              <a:t>建立完善的质量管理体系，包括质量控制、质量检验和质量改进等环节，确保产品质量的持续提升。</a:t>
            </a:r>
            <a:endParaRPr lang="zh-CN" altLang="en-US" sz="1400">
              <a:solidFill>
                <a:schemeClr val="tx1">
                  <a:lumMod val="85000"/>
                  <a:lumOff val="15000"/>
                </a:schemeClr>
              </a:solidFill>
              <a:latin typeface="+mn-ea"/>
              <a:cs typeface="+mn-ea"/>
              <a:sym typeface="+mn-ea"/>
            </a:endParaRPr>
          </a:p>
        </p:txBody>
      </p:sp>
      <p:sp>
        <p:nvSpPr>
          <p:cNvPr id="11" name="矩形 10"/>
          <p:cNvSpPr/>
          <p:nvPr>
            <p:custDataLst>
              <p:tags r:id="rId11"/>
            </p:custDataLst>
          </p:nvPr>
        </p:nvSpPr>
        <p:spPr>
          <a:xfrm>
            <a:off x="1627329" y="4988428"/>
            <a:ext cx="4316462" cy="325265"/>
          </a:xfrm>
          <a:prstGeom prst="rect">
            <a:avLst/>
          </a:prstGeom>
          <a:noFill/>
        </p:spPr>
        <p:txBody>
          <a:bodyPr wrap="square" lIns="0" tIns="0" rIns="0" bIns="0" rtlCol="0" anchor="b">
            <a:noAutofit/>
          </a:bodyPr>
          <a:p>
            <a:pPr algn="just">
              <a:spcBef>
                <a:spcPct val="0"/>
              </a:spcBef>
              <a:spcAft>
                <a:spcPct val="0"/>
              </a:spcAft>
            </a:pPr>
            <a:r>
              <a:rPr lang="zh-CN" altLang="en-US" sz="2000" b="1">
                <a:solidFill>
                  <a:schemeClr val="accent1"/>
                </a:solidFill>
                <a:latin typeface="+mn-ea"/>
                <a:cs typeface="+mn-ea"/>
                <a:sym typeface="+mn-ea"/>
              </a:rPr>
              <a:t>质量管理</a:t>
            </a:r>
            <a:endParaRPr lang="zh-CN" altLang="en-US" sz="2000" b="1">
              <a:solidFill>
                <a:schemeClr val="accent1"/>
              </a:solidFill>
              <a:latin typeface="+mn-ea"/>
              <a:cs typeface="+mn-ea"/>
              <a:sym typeface="+mn-ea"/>
            </a:endParaRPr>
          </a:p>
        </p:txBody>
      </p:sp>
      <p:sp>
        <p:nvSpPr>
          <p:cNvPr id="12" name="椭圆 11"/>
          <p:cNvSpPr/>
          <p:nvPr>
            <p:custDataLst>
              <p:tags r:id="rId12"/>
            </p:custDataLst>
          </p:nvPr>
        </p:nvSpPr>
        <p:spPr>
          <a:xfrm>
            <a:off x="696424" y="5009383"/>
            <a:ext cx="668668" cy="66866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03</a:t>
            </a:r>
            <a:endParaRPr lang="zh-CN" altLang="en-US" sz="2000" b="1">
              <a:solidFill>
                <a:schemeClr val="lt1">
                  <a:lumMod val="100000"/>
                </a:schemeClr>
              </a:solidFill>
              <a:latin typeface="+mn-ea"/>
              <a:cs typeface="+mn-ea"/>
              <a:sym typeface="+mn-ea"/>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274360" y="-113595"/>
            <a:ext cx="10800000" cy="792000"/>
          </a:xfrm>
        </p:spPr>
        <p:txBody>
          <a:bodyPr lIns="0" tIns="0" rIns="0" bIns="0">
            <a:noAutofit/>
          </a:bodyPr>
          <a:lstStyle/>
          <a:p>
            <a:r>
              <a:rPr lang="zh-CN" altLang="en-US" sz="2800" dirty="0">
                <a:sym typeface="+mn-ea"/>
              </a:rPr>
              <a:t>提升员工素质</a:t>
            </a:r>
            <a:endParaRPr lang="zh-CN" altLang="en-US" sz="2800" dirty="0">
              <a:sym typeface="+mn-ea"/>
            </a:endParaRPr>
          </a:p>
        </p:txBody>
      </p:sp>
      <p:sp>
        <p:nvSpPr>
          <p:cNvPr id="5" name="矩形: 圆角 3"/>
          <p:cNvSpPr/>
          <p:nvPr>
            <p:custDataLst>
              <p:tags r:id="rId2"/>
            </p:custDataLst>
          </p:nvPr>
        </p:nvSpPr>
        <p:spPr>
          <a:xfrm>
            <a:off x="8623300" y="2910336"/>
            <a:ext cx="2872920" cy="213706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圆角 1"/>
          <p:cNvSpPr/>
          <p:nvPr>
            <p:custDataLst>
              <p:tags r:id="rId3"/>
            </p:custDataLst>
          </p:nvPr>
        </p:nvSpPr>
        <p:spPr>
          <a:xfrm>
            <a:off x="4659630" y="2910336"/>
            <a:ext cx="2872920" cy="213706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圆角 2"/>
          <p:cNvSpPr/>
          <p:nvPr>
            <p:custDataLst>
              <p:tags r:id="rId4"/>
            </p:custDataLst>
          </p:nvPr>
        </p:nvSpPr>
        <p:spPr>
          <a:xfrm>
            <a:off x="695960" y="2910336"/>
            <a:ext cx="2872920" cy="213706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custDataLst>
              <p:tags r:id="rId5"/>
            </p:custDataLst>
          </p:nvPr>
        </p:nvSpPr>
        <p:spPr>
          <a:xfrm>
            <a:off x="782320" y="5203956"/>
            <a:ext cx="2700000" cy="1281600"/>
          </a:xfrm>
          <a:prstGeom prst="rect">
            <a:avLst/>
          </a:prstGeom>
        </p:spPr>
        <p:txBody>
          <a:bodyPr wrap="square" lIns="0" tIns="0" rIns="0" bIns="0">
            <a:noAutofit/>
          </a:bodyPr>
          <a:p>
            <a:pPr algn="ctr">
              <a:lnSpc>
                <a:spcPct val="150000"/>
              </a:lnSpc>
              <a:spcBef>
                <a:spcPct val="0"/>
              </a:spcBef>
              <a:spcAft>
                <a:spcPct val="0"/>
              </a:spcAft>
            </a:pPr>
            <a:r>
              <a:rPr lang="zh-CN" altLang="en-US" sz="1500">
                <a:solidFill>
                  <a:schemeClr val="tx1">
                    <a:lumMod val="85000"/>
                    <a:lumOff val="15000"/>
                  </a:schemeClr>
                </a:solidFill>
                <a:latin typeface="+mn-ea"/>
                <a:cs typeface="+mn-ea"/>
              </a:rPr>
              <a:t>通过培训和教育，让员工认识到质量文化的重要性，增强他们的质量意识。</a:t>
            </a:r>
            <a:endParaRPr lang="zh-CN" altLang="en-US" sz="1500">
              <a:solidFill>
                <a:schemeClr val="tx1">
                  <a:lumMod val="85000"/>
                  <a:lumOff val="15000"/>
                </a:schemeClr>
              </a:solidFill>
              <a:latin typeface="+mn-ea"/>
              <a:cs typeface="+mn-ea"/>
            </a:endParaRPr>
          </a:p>
        </p:txBody>
      </p:sp>
      <p:sp>
        <p:nvSpPr>
          <p:cNvPr id="18" name="矩形 17"/>
          <p:cNvSpPr/>
          <p:nvPr>
            <p:custDataLst>
              <p:tags r:id="rId6"/>
            </p:custDataLst>
          </p:nvPr>
        </p:nvSpPr>
        <p:spPr>
          <a:xfrm>
            <a:off x="1002030" y="4062861"/>
            <a:ext cx="2260599" cy="867312"/>
          </a:xfrm>
          <a:prstGeom prst="rect">
            <a:avLst/>
          </a:prstGeom>
          <a:noFill/>
        </p:spPr>
        <p:txBody>
          <a:bodyPr wrap="square" lIns="0" tIns="0" rIns="0" bIns="0" rtlCol="0" anchor="ctr">
            <a:noAutofit/>
          </a:bodyPr>
          <a:p>
            <a:pPr algn="ctr">
              <a:spcBef>
                <a:spcPct val="0"/>
              </a:spcBef>
              <a:spcAft>
                <a:spcPct val="0"/>
              </a:spcAft>
            </a:pPr>
            <a:r>
              <a:rPr kumimoji="1" lang="zh-CN" altLang="en-US" sz="2000" b="1" dirty="0">
                <a:solidFill>
                  <a:srgbClr val="FFFFFF"/>
                </a:solidFill>
                <a:latin typeface="+mn-ea"/>
                <a:cs typeface="+mn-ea"/>
              </a:rPr>
              <a:t>提高员工意识</a:t>
            </a:r>
            <a:endParaRPr kumimoji="1" lang="zh-CN" altLang="en-US" sz="2000" b="1" dirty="0">
              <a:solidFill>
                <a:srgbClr val="FFFFFF"/>
              </a:solidFill>
              <a:latin typeface="+mn-ea"/>
              <a:cs typeface="+mn-ea"/>
            </a:endParaRPr>
          </a:p>
        </p:txBody>
      </p:sp>
      <p:sp>
        <p:nvSpPr>
          <p:cNvPr id="19" name="矩形 18"/>
          <p:cNvSpPr/>
          <p:nvPr>
            <p:custDataLst>
              <p:tags r:id="rId7"/>
            </p:custDataLst>
          </p:nvPr>
        </p:nvSpPr>
        <p:spPr>
          <a:xfrm>
            <a:off x="4745990" y="5203956"/>
            <a:ext cx="2700000" cy="1281600"/>
          </a:xfrm>
          <a:prstGeom prst="rect">
            <a:avLst/>
          </a:prstGeom>
        </p:spPr>
        <p:txBody>
          <a:bodyPr wrap="square" lIns="0" tIns="0" rIns="0" bIns="0">
            <a:noAutofit/>
          </a:bodyPr>
          <a:p>
            <a:pPr algn="ctr">
              <a:lnSpc>
                <a:spcPct val="150000"/>
              </a:lnSpc>
              <a:spcBef>
                <a:spcPct val="0"/>
              </a:spcBef>
              <a:spcAft>
                <a:spcPct val="0"/>
              </a:spcAft>
            </a:pPr>
            <a:r>
              <a:rPr lang="zh-CN" altLang="en-US" sz="1500">
                <a:solidFill>
                  <a:schemeClr val="tx1">
                    <a:lumMod val="85000"/>
                    <a:lumOff val="15000"/>
                  </a:schemeClr>
                </a:solidFill>
                <a:latin typeface="+mn-ea"/>
                <a:cs typeface="+mn-ea"/>
              </a:rPr>
              <a:t>鼓励员工不断学习和提升自己的专业技能，以提高产品质量和工作效率。</a:t>
            </a:r>
            <a:endParaRPr lang="zh-CN" altLang="en-US" sz="1500">
              <a:solidFill>
                <a:schemeClr val="tx1">
                  <a:lumMod val="85000"/>
                  <a:lumOff val="15000"/>
                </a:schemeClr>
              </a:solidFill>
              <a:latin typeface="+mn-ea"/>
              <a:cs typeface="+mn-ea"/>
            </a:endParaRPr>
          </a:p>
        </p:txBody>
      </p:sp>
      <p:sp>
        <p:nvSpPr>
          <p:cNvPr id="20" name="矩形 19"/>
          <p:cNvSpPr/>
          <p:nvPr>
            <p:custDataLst>
              <p:tags r:id="rId8"/>
            </p:custDataLst>
          </p:nvPr>
        </p:nvSpPr>
        <p:spPr>
          <a:xfrm>
            <a:off x="4965700" y="4062861"/>
            <a:ext cx="2260599" cy="867312"/>
          </a:xfrm>
          <a:prstGeom prst="rect">
            <a:avLst/>
          </a:prstGeom>
          <a:noFill/>
        </p:spPr>
        <p:txBody>
          <a:bodyPr wrap="square" lIns="0" tIns="0" rIns="0" bIns="0" rtlCol="0" anchor="ctr">
            <a:noAutofit/>
          </a:bodyPr>
          <a:p>
            <a:pPr algn="ctr">
              <a:spcBef>
                <a:spcPct val="0"/>
              </a:spcBef>
              <a:spcAft>
                <a:spcPct val="0"/>
              </a:spcAft>
            </a:pPr>
            <a:r>
              <a:rPr kumimoji="1" lang="zh-CN" altLang="en-US" sz="2000" b="1">
                <a:solidFill>
                  <a:srgbClr val="FFFFFF"/>
                </a:solidFill>
                <a:latin typeface="+mn-ea"/>
                <a:cs typeface="+mn-ea"/>
              </a:rPr>
              <a:t>培养专业技能</a:t>
            </a:r>
            <a:endParaRPr kumimoji="1" lang="zh-CN" altLang="en-US" sz="2000" b="1">
              <a:solidFill>
                <a:srgbClr val="FFFFFF"/>
              </a:solidFill>
              <a:latin typeface="+mn-ea"/>
              <a:cs typeface="+mn-ea"/>
            </a:endParaRPr>
          </a:p>
        </p:txBody>
      </p:sp>
      <p:sp>
        <p:nvSpPr>
          <p:cNvPr id="22" name="矩形 21"/>
          <p:cNvSpPr/>
          <p:nvPr>
            <p:custDataLst>
              <p:tags r:id="rId9"/>
            </p:custDataLst>
          </p:nvPr>
        </p:nvSpPr>
        <p:spPr>
          <a:xfrm>
            <a:off x="8709660" y="5203956"/>
            <a:ext cx="2700000" cy="1279656"/>
          </a:xfrm>
          <a:prstGeom prst="rect">
            <a:avLst/>
          </a:prstGeom>
        </p:spPr>
        <p:txBody>
          <a:bodyPr wrap="square" lIns="0" tIns="0" rIns="0" bIns="0">
            <a:noAutofit/>
          </a:bodyPr>
          <a:p>
            <a:pPr algn="ctr">
              <a:lnSpc>
                <a:spcPct val="150000"/>
              </a:lnSpc>
              <a:spcBef>
                <a:spcPct val="0"/>
              </a:spcBef>
              <a:spcAft>
                <a:spcPct val="0"/>
              </a:spcAft>
            </a:pPr>
            <a:r>
              <a:rPr lang="zh-CN" altLang="en-US" sz="1500">
                <a:solidFill>
                  <a:schemeClr val="tx1">
                    <a:lumMod val="85000"/>
                    <a:lumOff val="15000"/>
                  </a:schemeClr>
                </a:solidFill>
                <a:latin typeface="+mn-ea"/>
                <a:cs typeface="+mn-ea"/>
              </a:rPr>
              <a:t>通过团队建设活动，增强员工之间的沟通和协作能力，提高团队的整体素质。</a:t>
            </a:r>
            <a:endParaRPr lang="zh-CN" altLang="en-US" sz="1500">
              <a:solidFill>
                <a:schemeClr val="tx1">
                  <a:lumMod val="85000"/>
                  <a:lumOff val="15000"/>
                </a:schemeClr>
              </a:solidFill>
              <a:latin typeface="+mn-ea"/>
              <a:cs typeface="+mn-ea"/>
            </a:endParaRPr>
          </a:p>
        </p:txBody>
      </p:sp>
      <p:sp>
        <p:nvSpPr>
          <p:cNvPr id="23" name="矩形 22"/>
          <p:cNvSpPr/>
          <p:nvPr>
            <p:custDataLst>
              <p:tags r:id="rId10"/>
            </p:custDataLst>
          </p:nvPr>
        </p:nvSpPr>
        <p:spPr>
          <a:xfrm>
            <a:off x="8929370" y="4062861"/>
            <a:ext cx="2260600" cy="867312"/>
          </a:xfrm>
          <a:prstGeom prst="rect">
            <a:avLst/>
          </a:prstGeom>
          <a:noFill/>
        </p:spPr>
        <p:txBody>
          <a:bodyPr wrap="square" lIns="0" tIns="0" rIns="0" bIns="0" rtlCol="0" anchor="ctr">
            <a:noAutofit/>
          </a:bodyPr>
          <a:p>
            <a:pPr algn="ctr">
              <a:spcBef>
                <a:spcPct val="0"/>
              </a:spcBef>
              <a:spcAft>
                <a:spcPct val="0"/>
              </a:spcAft>
            </a:pPr>
            <a:r>
              <a:rPr kumimoji="1" lang="zh-CN" altLang="en-US" sz="2000" b="1">
                <a:solidFill>
                  <a:srgbClr val="FFFFFF"/>
                </a:solidFill>
                <a:latin typeface="+mn-ea"/>
                <a:cs typeface="+mn-ea"/>
              </a:rPr>
              <a:t>加强团队合作</a:t>
            </a:r>
            <a:endParaRPr kumimoji="1" lang="zh-CN" altLang="en-US" sz="2000" b="1">
              <a:solidFill>
                <a:srgbClr val="FFFFFF"/>
              </a:solidFill>
              <a:latin typeface="+mn-ea"/>
              <a:cs typeface="+mn-ea"/>
            </a:endParaRPr>
          </a:p>
        </p:txBody>
      </p:sp>
      <p:pic>
        <p:nvPicPr>
          <p:cNvPr id="24" name="图片 23" descr="/data/temp/f3fca5db-0043-11ef-af26-368b8c6eebf9.jpg@base@tag=imgScale&amp;m=1&amp;w=620&amp;h=620&amp;q=95f3fca5db-0043-11ef-af26-368b8c6eebf9"/>
          <p:cNvPicPr>
            <a:picLocks noChangeAspect="1"/>
          </p:cNvPicPr>
          <p:nvPr>
            <p:custDataLst>
              <p:tags r:id="rId11"/>
            </p:custDataLst>
          </p:nvPr>
        </p:nvPicPr>
        <p:blipFill rotWithShape="1">
          <a:blip r:embed="rId12"/>
          <a:srcRect l="26803" r="6459"/>
          <a:stretch>
            <a:fillRect/>
          </a:stretch>
        </p:blipFill>
        <p:spPr>
          <a:xfrm>
            <a:off x="1016634" y="1753366"/>
            <a:ext cx="2232000" cy="2232000"/>
          </a:xfrm>
          <a:custGeom>
            <a:avLst/>
            <a:gdLst>
              <a:gd name="connsiteX0" fmla="*/ 128742 w 2232000"/>
              <a:gd name="connsiteY0" fmla="*/ 0 h 2232000"/>
              <a:gd name="connsiteX1" fmla="*/ 2103258 w 2232000"/>
              <a:gd name="connsiteY1" fmla="*/ 0 h 2232000"/>
              <a:gd name="connsiteX2" fmla="*/ 2232000 w 2232000"/>
              <a:gd name="connsiteY2" fmla="*/ 128742 h 2232000"/>
              <a:gd name="connsiteX3" fmla="*/ 2232000 w 2232000"/>
              <a:gd name="connsiteY3" fmla="*/ 2103258 h 2232000"/>
              <a:gd name="connsiteX4" fmla="*/ 2103258 w 2232000"/>
              <a:gd name="connsiteY4" fmla="*/ 2232000 h 2232000"/>
              <a:gd name="connsiteX5" fmla="*/ 128742 w 2232000"/>
              <a:gd name="connsiteY5" fmla="*/ 2232000 h 2232000"/>
              <a:gd name="connsiteX6" fmla="*/ 0 w 2232000"/>
              <a:gd name="connsiteY6" fmla="*/ 2103258 h 2232000"/>
              <a:gd name="connsiteX7" fmla="*/ 0 w 2232000"/>
              <a:gd name="connsiteY7" fmla="*/ 128742 h 2232000"/>
              <a:gd name="connsiteX8" fmla="*/ 128742 w 2232000"/>
              <a:gd name="connsiteY8" fmla="*/ 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00" h="2232000">
                <a:moveTo>
                  <a:pt x="128742" y="0"/>
                </a:moveTo>
                <a:lnTo>
                  <a:pt x="2103258" y="0"/>
                </a:lnTo>
                <a:cubicBezTo>
                  <a:pt x="2174360" y="0"/>
                  <a:pt x="2232000" y="57640"/>
                  <a:pt x="2232000" y="128742"/>
                </a:cubicBezTo>
                <a:lnTo>
                  <a:pt x="2232000" y="2103258"/>
                </a:lnTo>
                <a:cubicBezTo>
                  <a:pt x="2232000" y="2174360"/>
                  <a:pt x="2174360" y="2232000"/>
                  <a:pt x="2103258" y="2232000"/>
                </a:cubicBezTo>
                <a:lnTo>
                  <a:pt x="128742" y="2232000"/>
                </a:lnTo>
                <a:cubicBezTo>
                  <a:pt x="57640" y="2232000"/>
                  <a:pt x="0" y="2174360"/>
                  <a:pt x="0" y="2103258"/>
                </a:cubicBezTo>
                <a:lnTo>
                  <a:pt x="0" y="128742"/>
                </a:lnTo>
                <a:cubicBezTo>
                  <a:pt x="0" y="57640"/>
                  <a:pt x="57640" y="0"/>
                  <a:pt x="128742" y="0"/>
                </a:cubicBezTo>
                <a:close/>
              </a:path>
            </a:pathLst>
          </a:custGeom>
          <a:ln>
            <a:solidFill>
              <a:schemeClr val="accent1"/>
            </a:solidFill>
          </a:ln>
        </p:spPr>
      </p:pic>
      <p:pic>
        <p:nvPicPr>
          <p:cNvPr id="25" name="图片 24" descr="/data/temp/f3fca629-0043-11ef-af26-368b8c6eebf9.jpg@base@tag=imgScale&amp;m=1&amp;w=620&amp;h=620&amp;q=95f3fca629-0043-11ef-af26-368b8c6eebf9"/>
          <p:cNvPicPr>
            <a:picLocks noChangeAspect="1"/>
          </p:cNvPicPr>
          <p:nvPr>
            <p:custDataLst>
              <p:tags r:id="rId13"/>
            </p:custDataLst>
          </p:nvPr>
        </p:nvPicPr>
        <p:blipFill>
          <a:blip r:embed="rId14"/>
          <a:srcRect l="16667" r="16667"/>
          <a:stretch>
            <a:fillRect/>
          </a:stretch>
        </p:blipFill>
        <p:spPr>
          <a:xfrm>
            <a:off x="4980305" y="1753366"/>
            <a:ext cx="2232000" cy="2232000"/>
          </a:xfrm>
          <a:custGeom>
            <a:avLst/>
            <a:gdLst>
              <a:gd name="connsiteX0" fmla="*/ 128742 w 2232000"/>
              <a:gd name="connsiteY0" fmla="*/ 0 h 2232000"/>
              <a:gd name="connsiteX1" fmla="*/ 2103258 w 2232000"/>
              <a:gd name="connsiteY1" fmla="*/ 0 h 2232000"/>
              <a:gd name="connsiteX2" fmla="*/ 2232000 w 2232000"/>
              <a:gd name="connsiteY2" fmla="*/ 128742 h 2232000"/>
              <a:gd name="connsiteX3" fmla="*/ 2232000 w 2232000"/>
              <a:gd name="connsiteY3" fmla="*/ 2103258 h 2232000"/>
              <a:gd name="connsiteX4" fmla="*/ 2103258 w 2232000"/>
              <a:gd name="connsiteY4" fmla="*/ 2232000 h 2232000"/>
              <a:gd name="connsiteX5" fmla="*/ 128742 w 2232000"/>
              <a:gd name="connsiteY5" fmla="*/ 2232000 h 2232000"/>
              <a:gd name="connsiteX6" fmla="*/ 0 w 2232000"/>
              <a:gd name="connsiteY6" fmla="*/ 2103258 h 2232000"/>
              <a:gd name="connsiteX7" fmla="*/ 0 w 2232000"/>
              <a:gd name="connsiteY7" fmla="*/ 128742 h 2232000"/>
              <a:gd name="connsiteX8" fmla="*/ 128742 w 2232000"/>
              <a:gd name="connsiteY8" fmla="*/ 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00" h="2232000">
                <a:moveTo>
                  <a:pt x="128742" y="0"/>
                </a:moveTo>
                <a:lnTo>
                  <a:pt x="2103258" y="0"/>
                </a:lnTo>
                <a:cubicBezTo>
                  <a:pt x="2174360" y="0"/>
                  <a:pt x="2232000" y="57640"/>
                  <a:pt x="2232000" y="128742"/>
                </a:cubicBezTo>
                <a:lnTo>
                  <a:pt x="2232000" y="2103258"/>
                </a:lnTo>
                <a:cubicBezTo>
                  <a:pt x="2232000" y="2174360"/>
                  <a:pt x="2174360" y="2232000"/>
                  <a:pt x="2103258" y="2232000"/>
                </a:cubicBezTo>
                <a:lnTo>
                  <a:pt x="128742" y="2232000"/>
                </a:lnTo>
                <a:cubicBezTo>
                  <a:pt x="57640" y="2232000"/>
                  <a:pt x="0" y="2174360"/>
                  <a:pt x="0" y="2103258"/>
                </a:cubicBezTo>
                <a:lnTo>
                  <a:pt x="0" y="128742"/>
                </a:lnTo>
                <a:cubicBezTo>
                  <a:pt x="0" y="57640"/>
                  <a:pt x="57640" y="0"/>
                  <a:pt x="128742" y="0"/>
                </a:cubicBezTo>
                <a:close/>
              </a:path>
            </a:pathLst>
          </a:custGeom>
          <a:ln>
            <a:solidFill>
              <a:schemeClr val="accent1"/>
            </a:solidFill>
          </a:ln>
        </p:spPr>
      </p:pic>
      <p:pic>
        <p:nvPicPr>
          <p:cNvPr id="26" name="图片 25" descr="/data/temp/f3fca84c-0043-11ef-af26-368b8c6eebf9.jpg@base@tag=imgScale&amp;m=1&amp;w=620&amp;h=620&amp;q=95f3fca84c-0043-11ef-af26-368b8c6eebf9"/>
          <p:cNvPicPr>
            <a:picLocks noChangeAspect="1"/>
          </p:cNvPicPr>
          <p:nvPr>
            <p:custDataLst>
              <p:tags r:id="rId15"/>
            </p:custDataLst>
          </p:nvPr>
        </p:nvPicPr>
        <p:blipFill>
          <a:blip r:embed="rId16"/>
          <a:srcRect l="16667" r="16667"/>
          <a:stretch>
            <a:fillRect/>
          </a:stretch>
        </p:blipFill>
        <p:spPr>
          <a:xfrm>
            <a:off x="8943340" y="1753366"/>
            <a:ext cx="2232000" cy="2232000"/>
          </a:xfrm>
          <a:custGeom>
            <a:avLst/>
            <a:gdLst>
              <a:gd name="connsiteX0" fmla="*/ 128742 w 2232000"/>
              <a:gd name="connsiteY0" fmla="*/ 0 h 2232000"/>
              <a:gd name="connsiteX1" fmla="*/ 2103258 w 2232000"/>
              <a:gd name="connsiteY1" fmla="*/ 0 h 2232000"/>
              <a:gd name="connsiteX2" fmla="*/ 2232000 w 2232000"/>
              <a:gd name="connsiteY2" fmla="*/ 128742 h 2232000"/>
              <a:gd name="connsiteX3" fmla="*/ 2232000 w 2232000"/>
              <a:gd name="connsiteY3" fmla="*/ 2103258 h 2232000"/>
              <a:gd name="connsiteX4" fmla="*/ 2103258 w 2232000"/>
              <a:gd name="connsiteY4" fmla="*/ 2232000 h 2232000"/>
              <a:gd name="connsiteX5" fmla="*/ 128742 w 2232000"/>
              <a:gd name="connsiteY5" fmla="*/ 2232000 h 2232000"/>
              <a:gd name="connsiteX6" fmla="*/ 0 w 2232000"/>
              <a:gd name="connsiteY6" fmla="*/ 2103258 h 2232000"/>
              <a:gd name="connsiteX7" fmla="*/ 0 w 2232000"/>
              <a:gd name="connsiteY7" fmla="*/ 128742 h 2232000"/>
              <a:gd name="connsiteX8" fmla="*/ 128742 w 2232000"/>
              <a:gd name="connsiteY8" fmla="*/ 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00" h="2232000">
                <a:moveTo>
                  <a:pt x="128742" y="0"/>
                </a:moveTo>
                <a:lnTo>
                  <a:pt x="2103258" y="0"/>
                </a:lnTo>
                <a:cubicBezTo>
                  <a:pt x="2174360" y="0"/>
                  <a:pt x="2232000" y="57640"/>
                  <a:pt x="2232000" y="128742"/>
                </a:cubicBezTo>
                <a:lnTo>
                  <a:pt x="2232000" y="2103258"/>
                </a:lnTo>
                <a:cubicBezTo>
                  <a:pt x="2232000" y="2174360"/>
                  <a:pt x="2174360" y="2232000"/>
                  <a:pt x="2103258" y="2232000"/>
                </a:cubicBezTo>
                <a:lnTo>
                  <a:pt x="128742" y="2232000"/>
                </a:lnTo>
                <a:cubicBezTo>
                  <a:pt x="57640" y="2232000"/>
                  <a:pt x="0" y="2174360"/>
                  <a:pt x="0" y="2103258"/>
                </a:cubicBezTo>
                <a:lnTo>
                  <a:pt x="0" y="128742"/>
                </a:lnTo>
                <a:cubicBezTo>
                  <a:pt x="0" y="57640"/>
                  <a:pt x="57640" y="0"/>
                  <a:pt x="128742" y="0"/>
                </a:cubicBezTo>
                <a:close/>
              </a:path>
            </a:pathLst>
          </a:custGeom>
          <a:ln>
            <a:solidFill>
              <a:schemeClr val="accent1"/>
            </a:solidFill>
          </a:ln>
        </p:spPr>
      </p:pic>
    </p:spTree>
    <p:custDataLst>
      <p:tags r:id="rId17"/>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1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TYPE" val="i"/>
  <p:tag name="KSO_WM_UNIT_INDEX"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6"/>
  <p:tag name="KSO_WM_TEMPLATE_CATEGORY" val="custom"/>
  <p:tag name="KSO_WM_TEMPLATE_INDEX" val="20233103"/>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50"/>
  <p:tag name="KSO_WM_TEMPLATE_CATEGORY" val="custom"/>
  <p:tag name="KSO_WM_TEMPLATE_INDEX" val="20233103"/>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103"/>
  <p:tag name="KSO_WM_TEMPLATE_THUMBS_INDEX" val="1、9"/>
</p:tagLst>
</file>

<file path=ppt/tags/tag131.xml><?xml version="1.0" encoding="utf-8"?>
<p:tagLst xmlns:p="http://schemas.openxmlformats.org/presentationml/2006/main">
  <p:tag name="KSO_WM_SLIDE_ID" val="custom20233103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103"/>
  <p:tag name="KSO_WM_SLIDE_LAYOUT" val="a_f"/>
  <p:tag name="KSO_WM_SLIDE_LAYOUT_CNT" val="1_2"/>
  <p:tag name="KSO_WM_SLIDE_TYPE" val="title"/>
  <p:tag name="KSO_WM_SLIDE_SUBTYPE" val="pureTxt"/>
  <p:tag name="KSO_WM_TEMPLATE_THUMBS_INDEX" val="1、9"/>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3103_6*l_h_i*1_1_2"/>
  <p:tag name="KSO_WM_TEMPLATE_CATEGORY" val="custom"/>
  <p:tag name="KSO_WM_TEMPLATE_INDEX" val="20233103"/>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PRESET_TEXT" val="01"/>
  <p:tag name="KSO_WM_UNIT_TEXT_FORE_SCHEMECOLOR_INDEX" val="5"/>
  <p:tag name="KSO_WM_UNIT_TEXT_LINE_FILL_TYPE" val="2"/>
  <p:tag name="KSO_WM_UNIT_USESOURCEFORMAT_APPLY" val="0"/>
</p:tagLst>
</file>

<file path=ppt/tags/tag1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1_1"/>
  <p:tag name="KSO_WM_UNIT_ID" val="custom20233103_6*l_h_i*1_1_1"/>
  <p:tag name="KSO_WM_TEMPLATE_CATEGORY" val="custom"/>
  <p:tag name="KSO_WM_TEMPLATE_INDEX" val="202331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solid&quot;:{&quot;brightness&quot;:0,&quot;colorType&quot;:1,&quot;foreColorIndex&quot;:14,&quot;transparency&quot;:0},&quot;type&quot;:1},&quot;glow&quot;:{&quot;colorType&quot;:0},&quot;line&quot;:{&quot;type&quot;:0},&quot;shadow&quot;:{&quot;brightness&quot;:0.6000000238418579,&quot;colorType&quot;:1,&quot;foreColorIndex&quot;:10,&quot;transparency&quot;:0.8199999928474426},&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TYPE" val="1"/>
  <p:tag name="KSO_WM_UNIT_SHADOW_SCHEMECOLOR_INDEX" val="10"/>
  <p:tag name="KSO_WM_UNIT_TEXT_FILL_FORE_SCHEMECOLOR_INDEX" val="13"/>
  <p:tag name="KSO_WM_UNIT_TEXT_FILL_TYPE" val="1"/>
  <p:tag name="KSO_WM_UNIT_USESOURCEFORMAT_APPLY" val="0"/>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3103_6*l_h_i*1_2_2"/>
  <p:tag name="KSO_WM_TEMPLATE_CATEGORY" val="custom"/>
  <p:tag name="KSO_WM_TEMPLATE_INDEX" val="20233103"/>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PRESET_TEXT" val="02"/>
  <p:tag name="KSO_WM_UNIT_TEXT_FORE_SCHEMECOLOR_INDEX" val="5"/>
  <p:tag name="KSO_WM_UNIT_TEXT_LINE_FILL_TYPE" val="2"/>
  <p:tag name="KSO_WM_UNIT_USESOURCEFORMAT_APPLY" val="0"/>
</p:tagLst>
</file>

<file path=ppt/tags/tag1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2_1"/>
  <p:tag name="KSO_WM_UNIT_ID" val="custom20233103_6*l_h_i*1_2_1"/>
  <p:tag name="KSO_WM_TEMPLATE_CATEGORY" val="custom"/>
  <p:tag name="KSO_WM_TEMPLATE_INDEX" val="202331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solid&quot;:{&quot;brightness&quot;:0,&quot;colorType&quot;:1,&quot;foreColorIndex&quot;:14,&quot;transparency&quot;:0},&quot;type&quot;:1},&quot;glow&quot;:{&quot;colorType&quot;:0},&quot;line&quot;:{&quot;type&quot;:0},&quot;shadow&quot;:{&quot;brightness&quot;:0.6000000238418579,&quot;colorType&quot;:1,&quot;foreColorIndex&quot;:10,&quot;transparency&quot;:0.8199999928474426},&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TYPE" val="1"/>
  <p:tag name="KSO_WM_UNIT_SHADOW_SCHEMECOLOR_INDEX" val="10"/>
  <p:tag name="KSO_WM_UNIT_TEXT_FILL_FORE_SCHEMECOLOR_INDEX" val="13"/>
  <p:tag name="KSO_WM_UNIT_TEXT_FILL_TYPE" val="1"/>
  <p:tag name="KSO_WM_UNIT_USESOURCEFORMAT_APPLY" val="0"/>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3103_6*l_h_i*1_3_2"/>
  <p:tag name="KSO_WM_TEMPLATE_CATEGORY" val="custom"/>
  <p:tag name="KSO_WM_TEMPLATE_INDEX" val="20233103"/>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PRESET_TEXT" val="03"/>
  <p:tag name="KSO_WM_UNIT_TEXT_FORE_SCHEMECOLOR_INDEX" val="5"/>
  <p:tag name="KSO_WM_UNIT_TEXT_LINE_FILL_TYPE" val="2"/>
  <p:tag name="KSO_WM_UNIT_USESOURCEFORMAT_APPLY" val="0"/>
</p:tagLst>
</file>

<file path=ppt/tags/tag1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3_1"/>
  <p:tag name="KSO_WM_UNIT_ID" val="custom20233103_6*l_h_i*1_3_1"/>
  <p:tag name="KSO_WM_TEMPLATE_CATEGORY" val="custom"/>
  <p:tag name="KSO_WM_TEMPLATE_INDEX" val="202331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solid&quot;:{&quot;brightness&quot;:0,&quot;colorType&quot;:1,&quot;foreColorIndex&quot;:14,&quot;transparency&quot;:0},&quot;type&quot;:1},&quot;glow&quot;:{&quot;colorType&quot;:0},&quot;line&quot;:{&quot;type&quot;:0},&quot;shadow&quot;:{&quot;brightness&quot;:0.6000000238418579,&quot;colorType&quot;:1,&quot;foreColorIndex&quot;:10,&quot;transparency&quot;:0.8199999928474426},&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TYPE" val="1"/>
  <p:tag name="KSO_WM_UNIT_SHADOW_SCHEMECOLOR_INDEX" val="10"/>
  <p:tag name="KSO_WM_UNIT_TEXT_FILL_FORE_SCHEMECOLOR_INDEX" val="13"/>
  <p:tag name="KSO_WM_UNIT_TEXT_FILL_TYPE" val="1"/>
  <p:tag name="KSO_WM_UNIT_USESOURCEFORMAT_APPLY" val="0"/>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3103_6*l_h_i*1_4_2"/>
  <p:tag name="KSO_WM_TEMPLATE_CATEGORY" val="custom"/>
  <p:tag name="KSO_WM_TEMPLATE_INDEX" val="20233103"/>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PRESET_TEXT" val="04"/>
  <p:tag name="KSO_WM_UNIT_TEXT_FORE_SCHEMECOLOR_INDEX" val="5"/>
  <p:tag name="KSO_WM_UNIT_TEXT_LINE_FILL_TYPE" val="2"/>
  <p:tag name="KSO_WM_UNIT_USESOURCEFORMAT_APPLY" val="0"/>
</p:tagLst>
</file>

<file path=ppt/tags/tag1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4_1"/>
  <p:tag name="KSO_WM_UNIT_ID" val="custom20233103_6*l_h_i*1_4_1"/>
  <p:tag name="KSO_WM_TEMPLATE_CATEGORY" val="custom"/>
  <p:tag name="KSO_WM_TEMPLATE_INDEX" val="202331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solid&quot;:{&quot;brightness&quot;:0,&quot;colorType&quot;:1,&quot;foreColorIndex&quot;:14,&quot;transparency&quot;:0},&quot;type&quot;:1},&quot;glow&quot;:{&quot;colorType&quot;:0},&quot;line&quot;:{&quot;type&quot;:0},&quot;shadow&quot;:{&quot;brightness&quot;:0.6000000238418579,&quot;colorType&quot;:1,&quot;foreColorIndex&quot;:10,&quot;transparency&quot;:0.8199999928474426},&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TYPE" val="1"/>
  <p:tag name="KSO_WM_UNIT_SHADOW_SCHEMECOLOR_INDEX" val="10"/>
  <p:tag name="KSO_WM_UNIT_TEXT_FILL_FORE_SCHEMECOLOR_INDEX" val="13"/>
  <p:tag name="KSO_WM_UNIT_TEXT_FILL_TYPE" val="1"/>
  <p:tag name="KSO_WM_UNIT_USESOURCEFORMAT_APPLY"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2"/>
  <p:tag name="KSO_WM_UNIT_ID" val="custom20233103_6*l_h_i*1_5_2"/>
  <p:tag name="KSO_WM_TEMPLATE_CATEGORY" val="custom"/>
  <p:tag name="KSO_WM_TEMPLATE_INDEX" val="20233103"/>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PRESET_TEXT" val="05"/>
  <p:tag name="KSO_WM_UNIT_TEXT_FORE_SCHEMECOLOR_INDEX" val="5"/>
  <p:tag name="KSO_WM_UNIT_TEXT_LINE_FILL_TYPE" val="2"/>
  <p:tag name="KSO_WM_UNIT_USESOURCEFORMAT_APPLY" val="0"/>
</p:tagLst>
</file>

<file path=ppt/tags/tag1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5_1"/>
  <p:tag name="KSO_WM_UNIT_ID" val="custom20233103_6*l_h_i*1_5_1"/>
  <p:tag name="KSO_WM_TEMPLATE_CATEGORY" val="custom"/>
  <p:tag name="KSO_WM_TEMPLATE_INDEX" val="202331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solid&quot;:{&quot;brightness&quot;:0,&quot;colorType&quot;:1,&quot;foreColorIndex&quot;:14,&quot;transparency&quot;:0},&quot;type&quot;:1},&quot;glow&quot;:{&quot;colorType&quot;:0},&quot;line&quot;:{&quot;type&quot;:0},&quot;shadow&quot;:{&quot;brightness&quot;:0.6000000238418579,&quot;colorType&quot;:1,&quot;foreColorIndex&quot;:10,&quot;transparency&quot;:0.8199999928474426},&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TYPE" val="1"/>
  <p:tag name="KSO_WM_UNIT_SHADOW_SCHEMECOLOR_INDEX" val="10"/>
  <p:tag name="KSO_WM_UNIT_TEXT_FILL_FORE_SCHEMECOLOR_INDEX" val="13"/>
  <p:tag name="KSO_WM_UNIT_TEXT_FILL_TYPE" val="1"/>
  <p:tag name="KSO_WM_UNIT_USESOURCEFORMAT_APPLY" val="0"/>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6_2"/>
  <p:tag name="KSO_WM_UNIT_ID" val="custom20233103_6*l_h_i*1_6_2"/>
  <p:tag name="KSO_WM_TEMPLATE_CATEGORY" val="custom"/>
  <p:tag name="KSO_WM_TEMPLATE_INDEX" val="20233103"/>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PRESET_TEXT" val="06"/>
  <p:tag name="KSO_WM_UNIT_TEXT_FORE_SCHEMECOLOR_INDEX" val="5"/>
  <p:tag name="KSO_WM_UNIT_TEXT_LINE_FILL_TYPE" val="2"/>
  <p:tag name="KSO_WM_UNIT_USESOURCEFORMAT_APPLY" val="0"/>
</p:tagLst>
</file>

<file path=ppt/tags/tag1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6_1"/>
  <p:tag name="KSO_WM_UNIT_ID" val="custom20233103_6*l_h_i*1_6_1"/>
  <p:tag name="KSO_WM_TEMPLATE_CATEGORY" val="custom"/>
  <p:tag name="KSO_WM_TEMPLATE_INDEX" val="202331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solid&quot;:{&quot;brightness&quot;:0,&quot;colorType&quot;:1,&quot;foreColorIndex&quot;:14,&quot;transparency&quot;:0},&quot;type&quot;:1},&quot;glow&quot;:{&quot;colorType&quot;:0},&quot;line&quot;:{&quot;type&quot;:0},&quot;shadow&quot;:{&quot;brightness&quot;:0.6000000238418579,&quot;colorType&quot;:1,&quot;foreColorIndex&quot;:10,&quot;transparency&quot;:0.8199999928474426},&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TYPE" val="1"/>
  <p:tag name="KSO_WM_UNIT_SHADOW_SCHEMECOLOR_INDEX" val="10"/>
  <p:tag name="KSO_WM_UNIT_TEXT_FILL_FORE_SCHEMECOLOR_INDEX" val="13"/>
  <p:tag name="KSO_WM_UNIT_TEXT_FILL_TYPE" val="1"/>
  <p:tag name="KSO_WM_UNIT_USESOURCEFORMAT_APPLY" val="0"/>
</p:tagLst>
</file>

<file path=ppt/tags/tag1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3103_6*l_i*1_1"/>
  <p:tag name="KSO_WM_TEMPLATE_CATEGORY" val="custom"/>
  <p:tag name="KSO_WM_TEMPLATE_INDEX" val="20233103"/>
  <p:tag name="KSO_WM_UNIT_LAYERLEVEL" val="1_1"/>
  <p:tag name="KSO_WM_TAG_VERSION" val="3.0"/>
  <p:tag name="KSO_WM_UNIT_TYPE" val="l_i"/>
  <p:tag name="KSO_WM_UNIT_INDEX" val="1_1"/>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3_6*a*1"/>
  <p:tag name="KSO_WM_TEMPLATE_CATEGORY" val="custom"/>
  <p:tag name="KSO_WM_TEMPLATE_INDEX" val="20233103"/>
  <p:tag name="KSO_WM_UNIT_LAYERLEVEL" val="1"/>
  <p:tag name="KSO_WM_TAG_VERSION" val="3.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 name="KSO_WM_UNIT_PRESET_TEXT" val="目录"/>
  <p:tag name="KSO_WM_UNIT_TEXT_FILL_FORE_SCHEMECOLOR_INDEX" val="13"/>
  <p:tag name="KSO_WM_UNIT_TEXT_FILL_TYPE" val="1"/>
  <p:tag name="KSO_WM_UNIT_USESOURCEFORMAT_APPLY" val="0"/>
</p:tagLst>
</file>

<file path=ppt/tags/tag14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custom20233103_6*l_h_a*1_1_1"/>
  <p:tag name="KSO_WM_TEMPLATE_CATEGORY" val="custom"/>
  <p:tag name="KSO_WM_TEMPLATE_INDEX" val="20233103"/>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FILL_FORE_SCHEMECOLOR_INDEX" val="13"/>
  <p:tag name="KSO_WM_UNIT_TEXT_FILL_TYPE" val="1"/>
  <p:tag name="KSO_WM_UNIT_USESOURCEFORMAT_APPLY" val="0"/>
</p:tagLst>
</file>

<file path=ppt/tags/tag14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custom20233103_6*l_h_a*1_2_1"/>
  <p:tag name="KSO_WM_TEMPLATE_CATEGORY" val="custom"/>
  <p:tag name="KSO_WM_TEMPLATE_INDEX" val="20233103"/>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FILL_FORE_SCHEMECOLOR_INDEX" val="13"/>
  <p:tag name="KSO_WM_UNIT_TEXT_FILL_TYPE" val="1"/>
  <p:tag name="KSO_WM_UNIT_USESOURCEFORMAT_APPLY" val="0"/>
</p:tagLst>
</file>

<file path=ppt/tags/tag1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custom20233103_6*l_h_a*1_3_1"/>
  <p:tag name="KSO_WM_TEMPLATE_CATEGORY" val="custom"/>
  <p:tag name="KSO_WM_TEMPLATE_INDEX" val="20233103"/>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FILL_FORE_SCHEMECOLOR_INDEX" val="13"/>
  <p:tag name="KSO_WM_UNIT_TEXT_FILL_TYPE" val="1"/>
  <p:tag name="KSO_WM_UNIT_USESOURCEFORMAT_APPLY" val="0"/>
</p:tagLst>
</file>

<file path=ppt/tags/tag14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custom20233103_6*l_h_a*1_4_1"/>
  <p:tag name="KSO_WM_TEMPLATE_CATEGORY" val="custom"/>
  <p:tag name="KSO_WM_TEMPLATE_INDEX" val="20233103"/>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custom20233103_6*l_h_a*1_5_1"/>
  <p:tag name="KSO_WM_TEMPLATE_CATEGORY" val="custom"/>
  <p:tag name="KSO_WM_TEMPLATE_INDEX" val="20233103"/>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FILL_FORE_SCHEMECOLOR_INDEX" val="13"/>
  <p:tag name="KSO_WM_UNIT_TEXT_FILL_TYPE" val="1"/>
  <p:tag name="KSO_WM_UNIT_USESOURCEFORMAT_APPLY" val="0"/>
</p:tagLst>
</file>

<file path=ppt/tags/tag1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6_1"/>
  <p:tag name="KSO_WM_UNIT_ID" val="custom20233103_6*l_h_a*1_6_1"/>
  <p:tag name="KSO_WM_TEMPLATE_CATEGORY" val="custom"/>
  <p:tag name="KSO_WM_TEMPLATE_INDEX" val="20233103"/>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204.63999938964844,&quot;width&quot;:882.71997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FILL_FORE_SCHEMECOLOR_INDEX" val="13"/>
  <p:tag name="KSO_WM_UNIT_TEXT_FILL_TYPE" val="1"/>
  <p:tag name="KSO_WM_UNIT_USESOURCEFORMAT_APPLY" val="0"/>
</p:tagLst>
</file>

<file path=ppt/tags/tag152.xml><?xml version="1.0" encoding="utf-8"?>
<p:tagLst xmlns:p="http://schemas.openxmlformats.org/presentationml/2006/main">
  <p:tag name="KSO_WM_SLIDE_ID" val="custom20233103_6"/>
  <p:tag name="KSO_WM_TEMPLATE_SUBCATEGORY" val="29"/>
  <p:tag name="KSO_WM_TEMPLATE_MASTER_TYPE" val="0"/>
  <p:tag name="KSO_WM_TEMPLATE_COLOR_TYPE" val="0"/>
  <p:tag name="KSO_WM_SLIDE_ITEM_CNT" val="6"/>
  <p:tag name="KSO_WM_SLIDE_INDEX" val="6"/>
  <p:tag name="KSO_WM_TAG_VERSION" val="3.0"/>
  <p:tag name="KSO_WM_BEAUTIFY_FLAG" val="#wm#"/>
  <p:tag name="KSO_WM_TEMPLATE_CATEGORY" val="custom"/>
  <p:tag name="KSO_WM_TEMPLATE_INDEX" val="20233103"/>
  <p:tag name="KSO_WM_SLIDE_LAYOUT" val="a_l"/>
  <p:tag name="KSO_WM_SLIDE_LAYOUT_CNT" val="1_1"/>
  <p:tag name="KSO_WM_SLIDE_TYPE" val="contents"/>
  <p:tag name="KSO_WM_SLIDE_SUBTYPE" val="diag"/>
  <p:tag name="KSO_WM_DIAGRAM_GROUP_CODE" val="l1-1"/>
  <p:tag name="KSO_WM_SLIDE_DIAGTYPE" val="l"/>
</p:tagLst>
</file>

<file path=ppt/tags/tag15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103_7*a*1"/>
  <p:tag name="KSO_WM_TEMPLATE_CATEGORY" val="custom"/>
  <p:tag name="KSO_WM_TEMPLATE_INDEX" val="20233103"/>
  <p:tag name="KSO_WM_UNIT_LAYERLEVEL" val="1"/>
  <p:tag name="KSO_WM_TAG_VERSION" val="3.0"/>
  <p:tag name="KSO_WM_BEAUTIFY_FLAG" val="#wm#"/>
  <p:tag name="KSO_WM_UNIT_PRESET_TEXT" val="单击添加章节标题"/>
</p:tagLst>
</file>

<file path=ppt/tags/tag15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3103_7*e*1"/>
  <p:tag name="KSO_WM_TEMPLATE_CATEGORY" val="custom"/>
  <p:tag name="KSO_WM_TEMPLATE_INDEX" val="20233103"/>
  <p:tag name="KSO_WM_UNIT_LAYERLEVEL" val="1"/>
  <p:tag name="KSO_WM_TAG_VERSION" val="3.0"/>
  <p:tag name="KSO_WM_BEAUTIFY_FLAG" val="#wm#"/>
  <p:tag name="KSO_WM_UNIT_NOCLEAR" val="0"/>
  <p:tag name="KSO_WM_UNIT_VALUE" val="13"/>
  <p:tag name="KSO_WM_UNIT_TYPE" val="e"/>
  <p:tag name="KSO_WM_UNIT_INDEX" val="1"/>
  <p:tag name="KSO_WM_UNIT_PRESET_TEXT" val="01"/>
</p:tagLst>
</file>

<file path=ppt/tags/tag155.xml><?xml version="1.0" encoding="utf-8"?>
<p:tagLst xmlns:p="http://schemas.openxmlformats.org/presentationml/2006/main">
  <p:tag name="KSO_WM_SLIDE_ID" val="custom20233103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103"/>
  <p:tag name="KSO_WM_SLIDE_TYPE" val="sectionTitle"/>
  <p:tag name="KSO_WM_SLIDE_SUBTYPE" val="pureTxt"/>
  <p:tag name="KSO_WM_SLIDE_LAYOUT" val="a_e"/>
  <p:tag name="KSO_WM_SLIDE_LAYOUT_CNT" val="1_1"/>
</p:tagLst>
</file>

<file path=ppt/tags/tag15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2481"/>
  <p:tag name="KSO_WM_UNIT_ID" val="custom20232481_1*a*1"/>
  <p:tag name="KSO_WM_UNIT_PRESET_TEXT" val="单击此处&#10;添加标题"/>
  <p:tag name="KSO_WM_UNIT_TEXT_FILL_FORE_SCHEMECOLOR_INDEX" val="13"/>
  <p:tag name="KSO_WM_UNIT_TEXT_FILL_TYPE" val="1"/>
  <p:tag name="KSO_WM_UNIT_USESOURCEFORMAT_APPLY" val="0"/>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965_2*l_h_d*1_2_1"/>
  <p:tag name="KSO_WM_TEMPLATE_CATEGORY" val="diagram"/>
  <p:tag name="KSO_WM_TEMPLATE_INDEX" val="20231965"/>
  <p:tag name="KSO_WM_UNIT_LAYERLEVEL" val="1_1_1"/>
  <p:tag name="KSO_WM_TAG_VERSION" val="3.0"/>
  <p:tag name="KSO_WM_BEAUTIFY_FLAG" val="#wm#"/>
  <p:tag name="KSO_WM_DIAGRAM_VERSION" val="3"/>
  <p:tag name="KSO_WM_DIAGRAM_COLOR_TRICK" val="1"/>
  <p:tag name="KSO_WM_DIAGRAM_COLOR_TEXT_CAN_REMOVE" val="n"/>
  <p:tag name="KSO_WM_UNIT_VALUE" val="721*692"/>
  <p:tag name="KSO_WM_UNIT_TYPE" val="l_h_d"/>
  <p:tag name="KSO_WM_UNIT_INDEX" val="1_2_1"/>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solid&quot;:{&quot;brightness&quot;:0,&quot;colorType&quot;:2,&quot;rgb&quot;:&quot;#ededed&quot;,&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965_2*l_h_d*1_1_1"/>
  <p:tag name="KSO_WM_TEMPLATE_CATEGORY" val="diagram"/>
  <p:tag name="KSO_WM_TEMPLATE_INDEX" val="20231965"/>
  <p:tag name="KSO_WM_UNIT_LAYERLEVEL" val="1_1_1"/>
  <p:tag name="KSO_WM_TAG_VERSION" val="3.0"/>
  <p:tag name="KSO_WM_BEAUTIFY_FLAG" val="#wm#"/>
  <p:tag name="KSO_WM_DIAGRAM_VERSION" val="3"/>
  <p:tag name="KSO_WM_DIAGRAM_COLOR_TRICK" val="1"/>
  <p:tag name="KSO_WM_DIAGRAM_COLOR_TEXT_CAN_REMOVE" val="n"/>
  <p:tag name="KSO_WM_UNIT_VALUE" val="721*692"/>
  <p:tag name="KSO_WM_UNIT_TYPE" val="l_h_d"/>
  <p:tag name="KSO_WM_UNIT_INDEX" val="1_1_1"/>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solid&quot;:{&quot;brightness&quot;:0,&quot;colorType&quot;:2,&quot;rgb&quot;:&quot;#ededed&quot;,&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965_2*l_h_d*1_3_1"/>
  <p:tag name="KSO_WM_TEMPLATE_CATEGORY" val="diagram"/>
  <p:tag name="KSO_WM_TEMPLATE_INDEX" val="20231965"/>
  <p:tag name="KSO_WM_UNIT_LAYERLEVEL" val="1_1_1"/>
  <p:tag name="KSO_WM_TAG_VERSION" val="3.0"/>
  <p:tag name="KSO_WM_BEAUTIFY_FLAG" val="#wm#"/>
  <p:tag name="KSO_WM_DIAGRAM_VERSION" val="3"/>
  <p:tag name="KSO_WM_DIAGRAM_COLOR_TRICK" val="1"/>
  <p:tag name="KSO_WM_DIAGRAM_COLOR_TEXT_CAN_REMOVE" val="n"/>
  <p:tag name="KSO_WM_UNIT_VALUE" val="719*692"/>
  <p:tag name="KSO_WM_UNIT_TYPE" val="l_h_d"/>
  <p:tag name="KSO_WM_UNIT_INDEX" val="1_3_1"/>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solid&quot;:{&quot;brightness&quot;:0,&quot;colorType&quot;:2,&quot;rgb&quot;:&quot;#ededed&quot;,&quot;transparency&quot;:0},&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65_2*l_h_i*1_1_2"/>
  <p:tag name="KSO_WM_TEMPLATE_CATEGORY" val="diagram"/>
  <p:tag name="KSO_WM_TEMPLATE_INDEX" val="20231965"/>
  <p:tag name="KSO_WM_UNIT_LAYERLEVEL" val="1_1_1"/>
  <p:tag name="KSO_WM_TAG_VERSION" val="3.0"/>
  <p:tag name="KSO_WM_BEAUTIFY_FLAG" val="#wm#"/>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solid&quot;:{&quot;brightness&quot;:0,&quot;colorType&quot;:1,&quot;foreColorIndex&quot;:2,&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 name="KSO_WM_UNIT_LINE_FORE_SCHEMECOLOR_INDEX" val="5"/>
  <p:tag name="KSO_WM_UNIT_LINE_FILL_TYPE" val="2"/>
  <p:tag name="KSO_WM_UNIT_SHADOW_SCHEMECOLOR_INDEX" val="5"/>
  <p:tag name="KSO_WM_UNIT_TEXT_FILL_FORE_SCHEMECOLOR_INDEX" val="13"/>
  <p:tag name="KSO_WM_UNIT_TEXT_FILL_TYPE" val="1"/>
  <p:tag name="KSO_WM_UNIT_USESOURCEFORMAT_APPLY" val="0"/>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1965_2*l_h_i*1_1_1"/>
  <p:tag name="KSO_WM_TEMPLATE_CATEGORY" val="diagram"/>
  <p:tag name="KSO_WM_TEMPLATE_INDEX" val="2023196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01"/>
  <p:tag name="KSO_WM_UNIT_USESOURCEFORMAT_APPLY" val="0"/>
</p:tagLst>
</file>

<file path=ppt/tags/tag16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965_2*l_h_f*1_1_1"/>
  <p:tag name="KSO_WM_TEMPLATE_CATEGORY" val="diagram"/>
  <p:tag name="KSO_WM_TEMPLATE_INDEX" val="2023196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项正文，文字是您思想的提炼，请尽量言简意赅的阐述您的观点，单击此处输入正文"/>
  <p:tag name="KSO_WM_UNIT_USESOURCEFORMAT_APPLY" val="0"/>
</p:tagLst>
</file>

<file path=ppt/tags/tag16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965_2*l_h_a*1_1_1"/>
  <p:tag name="KSO_WM_TEMPLATE_CATEGORY" val="diagram"/>
  <p:tag name="KSO_WM_TEMPLATE_INDEX" val="2023196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项标题"/>
  <p:tag name="KSO_WM_UNIT_USESOURCEFORMAT_APPLY" val="0"/>
</p:tagLst>
</file>

<file path=ppt/tags/tag16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65_2*l_h_i*1_2_2"/>
  <p:tag name="KSO_WM_TEMPLATE_CATEGORY" val="diagram"/>
  <p:tag name="KSO_WM_TEMPLATE_INDEX" val="20231965"/>
  <p:tag name="KSO_WM_UNIT_LAYERLEVEL" val="1_1_1"/>
  <p:tag name="KSO_WM_TAG_VERSION" val="3.0"/>
  <p:tag name="KSO_WM_BEAUTIFY_FLAG" val="#wm#"/>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solid&quot;:{&quot;brightness&quot;:0,&quot;colorType&quot;:1,&quot;foreColorIndex&quot;:2,&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 name="KSO_WM_UNIT_LINE_FORE_SCHEMECOLOR_INDEX" val="5"/>
  <p:tag name="KSO_WM_UNIT_LINE_FILL_TYPE" val="2"/>
  <p:tag name="KSO_WM_UNIT_SHADOW_SCHEMECOLOR_INDEX" val="5"/>
  <p:tag name="KSO_WM_UNIT_TEXT_FILL_FORE_SCHEMECOLOR_INDEX" val="13"/>
  <p:tag name="KSO_WM_UNIT_TEXT_FILL_TYPE" val="1"/>
  <p:tag name="KSO_WM_UNIT_USESOURCEFORMAT_APPLY" val="0"/>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965_2*l_h_i*1_2_1"/>
  <p:tag name="KSO_WM_TEMPLATE_CATEGORY" val="diagram"/>
  <p:tag name="KSO_WM_TEMPLATE_INDEX" val="2023196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02"/>
  <p:tag name="KSO_WM_UNIT_USESOURCEFORMAT_APPLY" val="0"/>
</p:tagLst>
</file>

<file path=ppt/tags/tag16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965_2*l_h_f*1_2_1"/>
  <p:tag name="KSO_WM_TEMPLATE_CATEGORY" val="diagram"/>
  <p:tag name="KSO_WM_TEMPLATE_INDEX" val="2023196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项正文，文字是您思想的提炼，请尽量言简意赅的阐述您的观点，单击此处输入正文"/>
  <p:tag name="KSO_WM_UNIT_USESOURCEFORMAT_APPLY" val="0"/>
</p:tagLst>
</file>

<file path=ppt/tags/tag16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965_2*l_h_a*1_2_1"/>
  <p:tag name="KSO_WM_TEMPLATE_CATEGORY" val="diagram"/>
  <p:tag name="KSO_WM_TEMPLATE_INDEX" val="2023196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项标题"/>
  <p:tag name="KSO_WM_UNIT_USESOURCEFORMAT_APPLY" val="0"/>
</p:tagLst>
</file>

<file path=ppt/tags/tag16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965_2*l_h_i*1_3_2"/>
  <p:tag name="KSO_WM_TEMPLATE_CATEGORY" val="diagram"/>
  <p:tag name="KSO_WM_TEMPLATE_INDEX" val="20231965"/>
  <p:tag name="KSO_WM_UNIT_LAYERLEVEL" val="1_1_1"/>
  <p:tag name="KSO_WM_TAG_VERSION" val="3.0"/>
  <p:tag name="KSO_WM_BEAUTIFY_FLAG" val="#wm#"/>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solid&quot;:{&quot;brightness&quot;:0,&quot;colorType&quot;:1,&quot;foreColorIndex&quot;:2,&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 name="KSO_WM_UNIT_LINE_FORE_SCHEMECOLOR_INDEX" val="5"/>
  <p:tag name="KSO_WM_UNIT_LINE_FILL_TYPE" val="2"/>
  <p:tag name="KSO_WM_UNIT_SHADOW_SCHEMECOLOR_INDEX" val="5"/>
  <p:tag name="KSO_WM_UNIT_TEXT_FILL_FORE_SCHEMECOLOR_INDEX" val="13"/>
  <p:tag name="KSO_WM_UNIT_TEXT_FILL_TYPE" val="1"/>
  <p:tag name="KSO_WM_UNIT_USESOURCEFORMAT_APPLY" val="0"/>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1965_2*l_h_i*1_3_1"/>
  <p:tag name="KSO_WM_TEMPLATE_CATEGORY" val="diagram"/>
  <p:tag name="KSO_WM_TEMPLATE_INDEX" val="2023196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03"/>
  <p:tag name="KSO_WM_UNIT_USESOURCEFORMAT_APPLY" val="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965_2*l_h_f*1_3_1"/>
  <p:tag name="KSO_WM_TEMPLATE_CATEGORY" val="diagram"/>
  <p:tag name="KSO_WM_TEMPLATE_INDEX" val="2023196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项正文，文字是您思想的提炼，请尽量言简意赅的阐述您的观点，单击此处输入正文"/>
  <p:tag name="KSO_WM_UNIT_USESOURCEFORMAT_APPLY" val="0"/>
</p:tagLst>
</file>

<file path=ppt/tags/tag17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965_2*l_h_a*1_3_1"/>
  <p:tag name="KSO_WM_TEMPLATE_CATEGORY" val="diagram"/>
  <p:tag name="KSO_WM_TEMPLATE_INDEX" val="2023196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7.403076171875,&quot;left&quot;:129.03228346456694,&quot;top&quot;:95.55842254398377,&quot;width&quot;:714.04937007874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项标题"/>
  <p:tag name="KSO_WM_UNIT_USESOURCEFORMAT_APPLY" val="0"/>
</p:tagLst>
</file>

<file path=ppt/tags/tag172.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diag"/>
  <p:tag name="KSO_WM_SLIDE_SIZE" val="674.81*387.403"/>
  <p:tag name="KSO_WM_SLIDE_POSITION" val="256*85.0084"/>
  <p:tag name="KSO_WM_SLIDE_LAYOUT" val="a_l"/>
  <p:tag name="KSO_WM_SLIDE_LAYOUT_CNT" val="1_1"/>
  <p:tag name="KSO_WM_SPECIAL_SOURCE" val="bdnull"/>
  <p:tag name="KSO_WM_DIAGRAM_GROUP_CODE" val="l1-1"/>
  <p:tag name="KSO_WM_SLIDE_DIAGTYPE" val="l"/>
  <p:tag name="KSO_WM_TEMPLATE_INDEX" val="20233103"/>
  <p:tag name="KSO_WM_TEMPLATE_SUBCATEGORY" val="0"/>
  <p:tag name="KSO_WM_SLIDE_INDEX" val="1"/>
  <p:tag name="KSO_WM_TAG_VERSION" val="3.0"/>
  <p:tag name="KSO_WM_SLIDE_ID" val="custom20232481_1"/>
  <p:tag name="KSO_WM_SLIDE_ITEM_CNT" val="2"/>
</p:tagLst>
</file>

<file path=ppt/tags/tag173.xml><?xml version="1.0" encoding="utf-8"?>
<p:tagLst xmlns:p="http://schemas.openxmlformats.org/presentationml/2006/main">
  <p:tag name="KSO_WM_UNIT_VALUE" val="952*3384"/>
  <p:tag name="KSO_WM_UNIT_HIGHLIGHT" val="0"/>
  <p:tag name="KSO_WM_UNIT_COMPATIBLE" val="0"/>
  <p:tag name="KSO_WM_UNIT_DIAGRAM_ISNUMVISUAL" val="0"/>
  <p:tag name="KSO_WM_UNIT_DIAGRAM_ISREFERUNIT" val="0"/>
  <p:tag name="KSO_WM_UNIT_TYPE" val="d"/>
  <p:tag name="KSO_WM_UNIT_INDEX" val="1"/>
  <p:tag name="KSO_WM_UNIT_ID" val="custom20232484_1*d*1"/>
  <p:tag name="KSO_WM_TEMPLATE_CATEGORY" val="custom"/>
  <p:tag name="KSO_WM_TEMPLATE_INDEX" val="20232484"/>
  <p:tag name="KSO_WM_UNIT_LAYERLEVEL" val="1"/>
  <p:tag name="KSO_WM_TAG_VERSION" val="3.0"/>
  <p:tag name="KSO_WM_BEAUTIFY_FLAG" val="#wm#"/>
  <p:tag name="KSO_WM_DIAGRAM_GROUP_CODE" val="l1-1"/>
  <p:tag name="KSO_WM_UNIT_LINE_FORE_SCHEMECOLOR_INDEX" val="1"/>
  <p:tag name="KSO_WM_UNIT_LINE_FILL_TYPE" val="2"/>
  <p:tag name="KSO_WM_UNIT_USESOURCEFORMAT_APPLY" val="0"/>
</p:tagLst>
</file>

<file path=ppt/tags/tag1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2484_1*i*1"/>
  <p:tag name="KSO_WM_TEMPLATE_CATEGORY" val="custom"/>
  <p:tag name="KSO_WM_TEMPLATE_INDEX" val="20232484"/>
  <p:tag name="KSO_WM_UNIT_LAYERLEVEL" val="1"/>
  <p:tag name="KSO_WM_TAG_VERSION" val="3.0"/>
  <p:tag name="KSO_WM_UNIT_FILL_FORE_SCHEMECOLOR_INDEX" val="2"/>
  <p:tag name="KSO_WM_UNIT_FILL_TYPE" val="1"/>
  <p:tag name="KSO_WM_UNIT_LINE_FORE_SCHEMECOLOR_INDEX" val="5"/>
  <p:tag name="KSO_WM_UNIT_LINE_FILL_TYPE" val="2"/>
  <p:tag name="KSO_WM_UNIT_SHADOW_SCHEMECOLOR_INDEX" val="5"/>
  <p:tag name="KSO_WM_UNIT_TEXT_FILL_FORE_SCHEMECOLOR_INDEX" val="13"/>
  <p:tag name="KSO_WM_UNIT_TEXT_FILL_TYPE" val="1"/>
  <p:tag name="KSO_WM_UNIT_USESOURCEFORMAT_APPLY" val="0"/>
</p:tagLst>
</file>

<file path=ppt/tags/tag17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2484_1*a*1"/>
  <p:tag name="KSO_WM_TEMPLATE_CATEGORY" val="custom"/>
  <p:tag name="KSO_WM_TEMPLATE_INDEX" val="20232484"/>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DIAGRAM_GROUP_CODE" val="l1-1"/>
  <p:tag name="KSO_WM_UNIT_USESOURCEFORMAT_APPLY" val="0"/>
  <p:tag name="KSO_WM_UNIT_PRESET_TEXT" val="单击此处添加标题"/>
</p:tagLst>
</file>

<file path=ppt/tags/tag176.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3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6_3*l_h_f*1_1_1"/>
  <p:tag name="KSO_WM_TEMPLATE_CATEGORY" val="diagram"/>
  <p:tag name="KSO_WM_TEMPLATE_INDEX" val="20232476"/>
  <p:tag name="KSO_WM_UNIT_LAYERLEVEL" val="1_1_1"/>
  <p:tag name="KSO_WM_TAG_VERSION" val="3.0"/>
  <p:tag name="KSO_WM_BEAUTIFY_FLAG" val="#wm#"/>
  <p:tag name="KSO_WM_DIAGRAM_MAX_ITEMCNT" val="3"/>
  <p:tag name="KSO_WM_DIAGRAM_MIN_ITEMCNT" val="1"/>
  <p:tag name="KSO_WM_DIAGRAM_VIRTUALLY_FRAME" val="{&quot;height&quot;:132.14999389648438,&quot;width&quot;:7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输入你的项正文，请尽量言简意赅的阐述观点，单击此处输入你的项正文。"/>
  <p:tag name="KSO_WM_UNIT_USESOURCEFORMAT_APPLY" val="0"/>
</p:tagLst>
</file>

<file path=ppt/tags/tag177.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4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6_3*l_h_a*1_1_1"/>
  <p:tag name="KSO_WM_TEMPLATE_CATEGORY" val="diagram"/>
  <p:tag name="KSO_WM_TEMPLATE_INDEX" val="20232476"/>
  <p:tag name="KSO_WM_UNIT_LAYERLEVEL" val="1_1_1"/>
  <p:tag name="KSO_WM_TAG_VERSION" val="3.0"/>
  <p:tag name="KSO_WM_BEAUTIFY_FLAG" val="#wm#"/>
  <p:tag name="KSO_WM_DIAGRAM_MAX_ITEMCNT" val="3"/>
  <p:tag name="KSO_WM_DIAGRAM_MIN_ITEMCNT" val="1"/>
  <p:tag name="KSO_WM_DIAGRAM_VIRTUALLY_FRAME" val="{&quot;height&quot;:132.14999389648438,&quot;width&quot;:7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添加项标题"/>
  <p:tag name="KSO_WM_UNIT_USESOURCEFORMAT_APPLY" val="0"/>
</p:tagLst>
</file>

<file path=ppt/tags/tag17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3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2476_3*l_h_f*1_3_1"/>
  <p:tag name="KSO_WM_TEMPLATE_CATEGORY" val="diagram"/>
  <p:tag name="KSO_WM_TEMPLATE_INDEX" val="20232476"/>
  <p:tag name="KSO_WM_UNIT_LAYERLEVEL" val="1_1_1"/>
  <p:tag name="KSO_WM_TAG_VERSION" val="3.0"/>
  <p:tag name="KSO_WM_BEAUTIFY_FLAG" val="#wm#"/>
  <p:tag name="KSO_WM_DIAGRAM_MAX_ITEMCNT" val="3"/>
  <p:tag name="KSO_WM_DIAGRAM_MIN_ITEMCNT" val="1"/>
  <p:tag name="KSO_WM_DIAGRAM_VIRTUALLY_FRAME" val="{&quot;height&quot;:132.14999389648438,&quot;width&quot;:7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输入你的项正文，请尽量言简意赅的阐述观点，单击此处输入你的项正文。"/>
  <p:tag name="KSO_WM_UNIT_USESOURCEFORMAT_APPLY" val="0"/>
</p:tagLst>
</file>

<file path=ppt/tags/tag17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41"/>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2476_3*l_h_a*1_3_1"/>
  <p:tag name="KSO_WM_TEMPLATE_CATEGORY" val="diagram"/>
  <p:tag name="KSO_WM_TEMPLATE_INDEX" val="20232476"/>
  <p:tag name="KSO_WM_UNIT_LAYERLEVEL" val="1_1_1"/>
  <p:tag name="KSO_WM_TAG_VERSION" val="3.0"/>
  <p:tag name="KSO_WM_BEAUTIFY_FLAG" val="#wm#"/>
  <p:tag name="KSO_WM_DIAGRAM_MAX_ITEMCNT" val="3"/>
  <p:tag name="KSO_WM_DIAGRAM_MIN_ITEMCNT" val="1"/>
  <p:tag name="KSO_WM_DIAGRAM_VIRTUALLY_FRAME" val="{&quot;height&quot;:132.14999389648438,&quot;width&quot;:7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添加项标题"/>
  <p:tag name="KSO_WM_UNIT_USESOURCEFORMAT_APPLY"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3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76_3*l_h_f*1_2_1"/>
  <p:tag name="KSO_WM_TEMPLATE_CATEGORY" val="diagram"/>
  <p:tag name="KSO_WM_TEMPLATE_INDEX" val="20232476"/>
  <p:tag name="KSO_WM_UNIT_LAYERLEVEL" val="1_1_1"/>
  <p:tag name="KSO_WM_TAG_VERSION" val="3.0"/>
  <p:tag name="KSO_WM_BEAUTIFY_FLAG" val="#wm#"/>
  <p:tag name="KSO_WM_DIAGRAM_MAX_ITEMCNT" val="3"/>
  <p:tag name="KSO_WM_DIAGRAM_MIN_ITEMCNT" val="1"/>
  <p:tag name="KSO_WM_DIAGRAM_VIRTUALLY_FRAME" val="{&quot;height&quot;:132.14999389648438,&quot;width&quot;:7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输入你的项正文，请尽量言简意赅的阐述观点，单击此处输入你的项正文。"/>
  <p:tag name="KSO_WM_UNIT_USESOURCEFORMAT_APPLY" val="0"/>
</p:tagLst>
</file>

<file path=ppt/tags/tag181.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4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76_3*l_h_a*1_2_1"/>
  <p:tag name="KSO_WM_TEMPLATE_CATEGORY" val="diagram"/>
  <p:tag name="KSO_WM_TEMPLATE_INDEX" val="20232476"/>
  <p:tag name="KSO_WM_UNIT_LAYERLEVEL" val="1_1_1"/>
  <p:tag name="KSO_WM_TAG_VERSION" val="3.0"/>
  <p:tag name="KSO_WM_BEAUTIFY_FLAG" val="#wm#"/>
  <p:tag name="KSO_WM_DIAGRAM_MAX_ITEMCNT" val="3"/>
  <p:tag name="KSO_WM_DIAGRAM_MIN_ITEMCNT" val="1"/>
  <p:tag name="KSO_WM_DIAGRAM_VIRTUALLY_FRAME" val="{&quot;height&quot;:132.14999389648438,&quot;width&quot;:7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添加项标题"/>
  <p:tag name="KSO_WM_UNIT_USESOURCEFORMAT_APPLY" val="0"/>
</p:tagLst>
</file>

<file path=ppt/tags/tag182.xml><?xml version="1.0" encoding="utf-8"?>
<p:tagLst xmlns:p="http://schemas.openxmlformats.org/presentationml/2006/main">
  <p:tag name="KSO_WM_SLIDE_ID" val="custom20232484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103"/>
  <p:tag name="KSO_WM_SLIDE_TYPE" val="text"/>
  <p:tag name="KSO_WM_SLIDE_SUBTYPE" val="picTxt"/>
  <p:tag name="KSO_WM_SLIDE_SIZE" val="745.9*95.95"/>
  <p:tag name="KSO_WM_SLIDE_POSITION" val="117.125*383.725"/>
  <p:tag name="KSO_WM_SLIDE_LAYOUT" val="a_d_l"/>
  <p:tag name="KSO_WM_SLIDE_LAYOUT_CNT" val="1_1_1"/>
  <p:tag name="KSO_WM_SPECIAL_SOURCE" val="bdnull"/>
  <p:tag name="KSO_WM_DIAGRAM_GROUP_CODE" val="l1-1"/>
  <p:tag name="KSO_WM_SLIDE_DIAGTYPE" val="l"/>
</p:tagLst>
</file>

<file path=ppt/tags/tag18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905_1*a*1"/>
  <p:tag name="KSO_WM_TEMPLATE_CATEGORY" val="custom"/>
  <p:tag name="KSO_WM_TEMPLATE_INDEX" val="20231905"/>
  <p:tag name="KSO_WM_UNIT_LAYERLEVEL" val="1"/>
  <p:tag name="KSO_WM_TAG_VERSION" val="3.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0"/>
</p:tagLst>
</file>

<file path=ppt/tags/tag184.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1_1"/>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1_1"/>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0"/>
</p:tagLst>
</file>

<file path=ppt/tags/tag185.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2_1"/>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2_1"/>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0"/>
</p:tagLst>
</file>

<file path=ppt/tags/tag186.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3_1"/>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3_1"/>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0"/>
</p:tagLst>
</file>

<file path=ppt/tags/tag1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2*l_h_d*1_1_1"/>
  <p:tag name="KSO_WM_TEMPLATE_CATEGORY" val="diagram"/>
  <p:tag name="KSO_WM_TEMPLATE_INDEX" val="20231714"/>
  <p:tag name="KSO_WM_UNIT_LAYERLEVEL" val="1_1_1"/>
  <p:tag name="KSO_WM_TAG_VERSION" val="3.0"/>
  <p:tag name="KSO_WM_DIAGRAM_GROUP_CODE" val="l1-1"/>
  <p:tag name="KSO_WM_UNIT_TYPE" val="l_h_d"/>
  <p:tag name="KSO_WM_UNIT_INDEX" val="1_1_1"/>
  <p:tag name="KSO_WM_UNIT_VALUE" val="519*519"/>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LINE_FILL_TYPE" val="2"/>
  <p:tag name="KSO_WM_UNIT_USESOURCEFORMAT_APPLY" val="0"/>
</p:tagLst>
</file>

<file path=ppt/tags/tag188.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1_2"/>
  <p:tag name="KSO_WM_TEMPLATE_CATEGORY" val="diagram"/>
  <p:tag name="KSO_WM_TEMPLATE_INDEX" val="20231714"/>
  <p:tag name="KSO_WM_UNIT_LAYERLEVEL" val="1_1_1"/>
  <p:tag name="KSO_WM_TAG_VERSION" val="3.0"/>
  <p:tag name="KSO_WM_DIAGRAM_GROUP_CODE" val="l1-1"/>
  <p:tag name="KSO_WM_UNIT_TYPE" val="l_h_i"/>
  <p:tag name="KSO_WM_UNIT_INDEX" val="1_1_2"/>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0"/>
</p:tagLst>
</file>

<file path=ppt/tags/tag189.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1_3"/>
  <p:tag name="KSO_WM_TEMPLATE_CATEGORY" val="diagram"/>
  <p:tag name="KSO_WM_TEMPLATE_INDEX" val="20231714"/>
  <p:tag name="KSO_WM_UNIT_LAYERLEVEL" val="1_1_1"/>
  <p:tag name="KSO_WM_TAG_VERSION" val="3.0"/>
  <p:tag name="KSO_WM_DIAGRAM_GROUP_CODE" val="l1-1"/>
  <p:tag name="KSO_WM_UNIT_TYPE" val="l_h_i"/>
  <p:tag name="KSO_WM_UNIT_INDEX" val="1_1_3"/>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2*l_h_d*1_2_1"/>
  <p:tag name="KSO_WM_TEMPLATE_CATEGORY" val="diagram"/>
  <p:tag name="KSO_WM_TEMPLATE_INDEX" val="20231714"/>
  <p:tag name="KSO_WM_UNIT_LAYERLEVEL" val="1_1_1"/>
  <p:tag name="KSO_WM_TAG_VERSION" val="3.0"/>
  <p:tag name="KSO_WM_DIAGRAM_GROUP_CODE" val="l1-1"/>
  <p:tag name="KSO_WM_UNIT_TYPE" val="l_h_d"/>
  <p:tag name="KSO_WM_UNIT_INDEX" val="1_2_1"/>
  <p:tag name="KSO_WM_UNIT_VALUE" val="519*519"/>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LINE_FILL_TYPE" val="2"/>
  <p:tag name="KSO_WM_UNIT_USESOURCEFORMAT_APPLY" val="0"/>
</p:tagLst>
</file>

<file path=ppt/tags/tag191.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2_2"/>
  <p:tag name="KSO_WM_TEMPLATE_CATEGORY" val="diagram"/>
  <p:tag name="KSO_WM_TEMPLATE_INDEX" val="20231714"/>
  <p:tag name="KSO_WM_UNIT_LAYERLEVEL" val="1_1_1"/>
  <p:tag name="KSO_WM_TAG_VERSION" val="3.0"/>
  <p:tag name="KSO_WM_DIAGRAM_GROUP_CODE" val="l1-1"/>
  <p:tag name="KSO_WM_UNIT_TYPE" val="l_h_i"/>
  <p:tag name="KSO_WM_UNIT_INDEX" val="1_2_2"/>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0"/>
</p:tagLst>
</file>

<file path=ppt/tags/tag192.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2_3"/>
  <p:tag name="KSO_WM_TEMPLATE_CATEGORY" val="diagram"/>
  <p:tag name="KSO_WM_TEMPLATE_INDEX" val="20231714"/>
  <p:tag name="KSO_WM_UNIT_LAYERLEVEL" val="1_1_1"/>
  <p:tag name="KSO_WM_TAG_VERSION" val="3.0"/>
  <p:tag name="KSO_WM_DIAGRAM_GROUP_CODE" val="l1-1"/>
  <p:tag name="KSO_WM_UNIT_TYPE" val="l_h_i"/>
  <p:tag name="KSO_WM_UNIT_INDEX" val="1_2_3"/>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0"/>
</p:tagLst>
</file>

<file path=ppt/tags/tag1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2*l_h_d*1_3_1"/>
  <p:tag name="KSO_WM_TEMPLATE_CATEGORY" val="diagram"/>
  <p:tag name="KSO_WM_TEMPLATE_INDEX" val="20231714"/>
  <p:tag name="KSO_WM_UNIT_LAYERLEVEL" val="1_1_1"/>
  <p:tag name="KSO_WM_TAG_VERSION" val="3.0"/>
  <p:tag name="KSO_WM_DIAGRAM_GROUP_CODE" val="l1-1"/>
  <p:tag name="KSO_WM_UNIT_TYPE" val="l_h_d"/>
  <p:tag name="KSO_WM_UNIT_INDEX" val="1_3_1"/>
  <p:tag name="KSO_WM_UNIT_VALUE" val="519*519"/>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LINE_FILL_TYPE" val="2"/>
  <p:tag name="KSO_WM_UNIT_USESOURCEFORMAT_APPLY" val="0"/>
</p:tagLst>
</file>

<file path=ppt/tags/tag194.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3_2"/>
  <p:tag name="KSO_WM_TEMPLATE_CATEGORY" val="diagram"/>
  <p:tag name="KSO_WM_TEMPLATE_INDEX" val="20231714"/>
  <p:tag name="KSO_WM_UNIT_LAYERLEVEL" val="1_1_1"/>
  <p:tag name="KSO_WM_TAG_VERSION" val="3.0"/>
  <p:tag name="KSO_WM_DIAGRAM_GROUP_CODE" val="l1-1"/>
  <p:tag name="KSO_WM_UNIT_TYPE" val="l_h_i"/>
  <p:tag name="KSO_WM_UNIT_INDEX" val="1_3_2"/>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0"/>
</p:tagLst>
</file>

<file path=ppt/tags/tag195.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3_3"/>
  <p:tag name="KSO_WM_TEMPLATE_CATEGORY" val="diagram"/>
  <p:tag name="KSO_WM_TEMPLATE_INDEX" val="20231714"/>
  <p:tag name="KSO_WM_UNIT_LAYERLEVEL" val="1_1_1"/>
  <p:tag name="KSO_WM_TAG_VERSION" val="3.0"/>
  <p:tag name="KSO_WM_DIAGRAM_GROUP_CODE" val="l1-1"/>
  <p:tag name="KSO_WM_UNIT_TYPE" val="l_h_i"/>
  <p:tag name="KSO_WM_UNIT_INDEX" val="1_3_3"/>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0"/>
</p:tagLst>
</file>

<file path=ppt/tags/tag1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14_2*l_h_f*1_1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
  <p:tag name="KSO_WM_UNIT_USESOURCEFORMAT_APPLY" val="0"/>
</p:tagLst>
</file>

<file path=ppt/tags/tag1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14_2*l_h_a*1_1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添加标题"/>
  <p:tag name="KSO_WM_UNIT_USESOURCEFORMAT_APPLY" val="0"/>
</p:tagLst>
</file>

<file path=ppt/tags/tag19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14_2*l_h_f*1_2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
  <p:tag name="KSO_WM_UNIT_USESOURCEFORMAT_APPLY" val="0"/>
</p:tagLst>
</file>

<file path=ppt/tags/tag1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14_2*l_h_a*1_2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添加标题"/>
  <p:tag name="KSO_WM_UNIT_USESOURCEFORMAT_APPLY" val="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14_2*l_h_f*1_3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
  <p:tag name="KSO_WM_UNIT_USESOURCEFORMAT_APPLY" val="0"/>
</p:tagLst>
</file>

<file path=ppt/tags/tag20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14_2*l_h_a*1_3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添加标题"/>
  <p:tag name="KSO_WM_UNIT_USESOURCEFORMAT_APPLY" val="0"/>
</p:tagLst>
</file>

<file path=ppt/tags/tag202.xml><?xml version="1.0" encoding="utf-8"?>
<p:tagLst xmlns:p="http://schemas.openxmlformats.org/presentationml/2006/main">
  <p:tag name="KSO_WM_SLIDE_ID" val="custom20231905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103"/>
  <p:tag name="KSO_WM_SLIDE_TYPE" val="text"/>
  <p:tag name="KSO_WM_SLIDE_SUBTYPE" val="diag"/>
  <p:tag name="KSO_WM_SLIDE_SIZE" val="839.328*357.763"/>
  <p:tag name="KSO_WM_SLIDE_POSITION" val="60.3362*109.909"/>
  <p:tag name="KSO_WM_SLIDE_LAYOUT" val="a_l"/>
  <p:tag name="KSO_WM_SLIDE_LAYOUT_CNT" val="1_1"/>
  <p:tag name="KSO_WM_SPECIAL_SOURCE" val="bdnull"/>
  <p:tag name="KSO_WM_DIAGRAM_GROUP_CODE" val="l1-1"/>
  <p:tag name="KSO_WM_SLIDE_DIAGTYPE" val="l"/>
</p:tagLst>
</file>

<file path=ppt/tags/tag20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103_7*a*1"/>
  <p:tag name="KSO_WM_TEMPLATE_CATEGORY" val="custom"/>
  <p:tag name="KSO_WM_TEMPLATE_INDEX" val="20233103"/>
  <p:tag name="KSO_WM_UNIT_LAYERLEVEL" val="1"/>
  <p:tag name="KSO_WM_TAG_VERSION" val="3.0"/>
  <p:tag name="KSO_WM_BEAUTIFY_FLAG" val="#wm#"/>
  <p:tag name="KSO_WM_UNIT_PRESET_TEXT" val="单击添加章节标题"/>
</p:tagLst>
</file>

<file path=ppt/tags/tag20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3103_7*e*1"/>
  <p:tag name="KSO_WM_TEMPLATE_CATEGORY" val="custom"/>
  <p:tag name="KSO_WM_TEMPLATE_INDEX" val="20233103"/>
  <p:tag name="KSO_WM_UNIT_LAYERLEVEL" val="1"/>
  <p:tag name="KSO_WM_TAG_VERSION" val="3.0"/>
  <p:tag name="KSO_WM_BEAUTIFY_FLAG" val="#wm#"/>
  <p:tag name="KSO_WM_UNIT_NOCLEAR" val="0"/>
  <p:tag name="KSO_WM_UNIT_VALUE" val="13"/>
  <p:tag name="KSO_WM_UNIT_TYPE" val="e"/>
  <p:tag name="KSO_WM_UNIT_INDEX" val="1"/>
  <p:tag name="KSO_WM_UNIT_PRESET_TEXT" val="02"/>
</p:tagLst>
</file>

<file path=ppt/tags/tag205.xml><?xml version="1.0" encoding="utf-8"?>
<p:tagLst xmlns:p="http://schemas.openxmlformats.org/presentationml/2006/main">
  <p:tag name="KSO_WM_SLIDE_ID" val="custom20233103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103"/>
  <p:tag name="KSO_WM_SLIDE_TYPE" val="sectionTitle"/>
  <p:tag name="KSO_WM_SLIDE_SUBTYPE" val="pureTxt"/>
  <p:tag name="KSO_WM_SLIDE_LAYOUT" val="a_e"/>
  <p:tag name="KSO_WM_SLIDE_LAYOUT_CNT" val="1_1"/>
</p:tagLst>
</file>

<file path=ppt/tags/tag20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804"/>
  <p:tag name="KSO_WM_UNIT_ID" val="custom20231804_1*a*1"/>
  <p:tag name="KSO_WM_UNIT_TEXT_FILL_FORE_SCHEMECOLOR_INDEX" val="13"/>
  <p:tag name="KSO_WM_UNIT_TEXT_FILL_TYPE" val="1"/>
  <p:tag name="KSO_WM_UNIT_USESOURCEFORMAT_APPLY" val="0"/>
  <p:tag name="KSO_WM_UNIT_PRESET_TEXT" val="单击此处添加标题"/>
</p:tagLst>
</file>

<file path=ppt/tags/tag207.xml><?xml version="1.0" encoding="utf-8"?>
<p:tagLst xmlns:p="http://schemas.openxmlformats.org/presentationml/2006/main">
  <p:tag name="KSO_WM_UNIT_VALUE" val="1904*1309"/>
  <p:tag name="KSO_WM_UNIT_HIGHLIGHT" val="0"/>
  <p:tag name="KSO_WM_UNIT_COMPATIBLE" val="0"/>
  <p:tag name="KSO_WM_UNIT_DIAGRAM_ISNUMVISUAL" val="0"/>
  <p:tag name="KSO_WM_UNIT_DIAGRAM_ISREFERUNIT" val="0"/>
  <p:tag name="KSO_WM_UNIT_TYPE" val="d"/>
  <p:tag name="KSO_WM_UNIT_INDEX" val="1"/>
  <p:tag name="KSO_WM_UNIT_ID" val="custom20231804_1*d*1"/>
  <p:tag name="KSO_WM_TEMPLATE_CATEGORY" val="custom"/>
  <p:tag name="KSO_WM_TEMPLATE_INDEX" val="20231804"/>
  <p:tag name="KSO_WM_UNIT_LAYERLEVEL" val="1"/>
  <p:tag name="KSO_WM_TAG_VERSION" val="3.0"/>
  <p:tag name="KSO_WM_BEAUTIFY_FLAG" val="#wm#"/>
  <p:tag name="KSO_WM_DIAGRAM_GROUP_CODE" val="l1-1"/>
  <p:tag name="KSO_WM_UNIT_LINE_FORE_SCHEMECOLOR_INDEX" val="13"/>
  <p:tag name="KSO_WM_UNIT_LINE_FILL_TYPE" val="2"/>
  <p:tag name="KSO_WM_UNIT_USESOURCEFORMAT_APPLY" val="0"/>
</p:tagLst>
</file>

<file path=ppt/tags/tag20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59_2*l_h_f*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
  <p:tag name="KSO_WM_UNIT_TEXT_FILL_FORE_SCHEMECOLOR_INDEX" val="1"/>
  <p:tag name="KSO_WM_UNIT_TEXT_FILL_TYPE" val="1"/>
  <p:tag name="KSO_WM_UNIT_USESOURCEFORMAT_APPLY" val="0"/>
</p:tagLst>
</file>

<file path=ppt/tags/tag20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9_2*l_h_a*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diagram20231759_2*l_h_i*1_1_2"/>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width&quot;:413.9899291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21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59_2*l_h_f*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
  <p:tag name="KSO_WM_UNIT_TEXT_FILL_FORE_SCHEMECOLOR_INDEX" val="1"/>
  <p:tag name="KSO_WM_UNIT_TEXT_FILL_TYPE" val="1"/>
  <p:tag name="KSO_WM_UNIT_USESOURCEFORMAT_APPLY" val="0"/>
</p:tagLst>
</file>

<file path=ppt/tags/tag21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59_2*l_h_a*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diagram20231759_2*l_h_i*1_2_2"/>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width&quot;:413.9899291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21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59_2*l_h_f*1_3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
  <p:tag name="KSO_WM_UNIT_TEXT_FILL_FORE_SCHEMECOLOR_INDEX" val="1"/>
  <p:tag name="KSO_WM_UNIT_TEXT_FILL_TYPE" val="1"/>
  <p:tag name="KSO_WM_UNIT_USESOURCEFORMAT_APPLY" val="0"/>
</p:tagLst>
</file>

<file path=ppt/tags/tag21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59_2*l_h_a*1_3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width&quot;:413.989929199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diagram20231759_2*l_h_i*1_3_2"/>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480285644531,&quot;width&quot;:413.989929199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21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3.271*363.279"/>
  <p:tag name="KSO_WM_SLIDE_POSITION" val="54.75*136.56"/>
  <p:tag name="KSO_WM_SLIDE_LAYOUT" val="a_d_l"/>
  <p:tag name="KSO_WM_SLIDE_LAYOUT_CNT" val="1_1_1"/>
  <p:tag name="KSO_WM_SPECIAL_SOURCE" val="bdnull"/>
  <p:tag name="KSO_WM_DIAGRAM_GROUP_CODE" val="l1-1"/>
  <p:tag name="KSO_WM_SLIDE_DIAGTYPE" val="l"/>
  <p:tag name="KSO_WM_TEMPLATE_INDEX" val="20233103"/>
  <p:tag name="KSO_WM_TEMPLATE_SUBCATEGORY" val="0"/>
  <p:tag name="KSO_WM_SLIDE_INDEX" val="1"/>
  <p:tag name="KSO_WM_TAG_VERSION" val="3.0"/>
  <p:tag name="KSO_WM_SLIDE_ID" val="custom20231804_1"/>
  <p:tag name="KSO_WM_SLIDE_ITEM_CNT" val="3"/>
</p:tagLst>
</file>

<file path=ppt/tags/tag21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33335_2*a*1"/>
  <p:tag name="KSO_WM_TEMPLATE_CATEGORY" val="diagram"/>
  <p:tag name="KSO_WM_TEMPLATE_INDEX" val="20233335"/>
  <p:tag name="KSO_WM_UNIT_LAYERLEVEL" val="1"/>
  <p:tag name="KSO_WM_TAG_VERSION" val="3.0"/>
  <p:tag name="KSO_WM_BEAUTIFY_FLAG" val="#wm#"/>
  <p:tag name="KSO_WM_DIAGRAM_GROUP_CODE" val="l1-1"/>
  <p:tag name="KSO_WM_UNIT_VALUE" val="30"/>
  <p:tag name="KSO_WM_UNIT_PRESET_TEXT" val="单击此处添加标题"/>
  <p:tag name="KSO_WM_UNIT_TEXT_FILL_FORE_SCHEMECOLOR_INDEX" val="13"/>
  <p:tag name="KSO_WM_UNIT_TEXT_FILL_TYPE" val="1"/>
  <p:tag name="KSO_WM_UNIT_USESOURCEFORMAT_APPLY" val="0"/>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5_2*l_h_i*1_3_2"/>
  <p:tag name="KSO_WM_TEMPLATE_CATEGORY" val="diagram"/>
  <p:tag name="KSO_WM_TEMPLATE_INDEX" val="20233335"/>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4"/>
  <p:tag name="KSO_WM_DIAGRAM_MIN_ITEMCNT" val="2"/>
  <p:tag name="KSO_WM_DIAGRAM_VIRTUALLY_FRAME" val="{&quot;height&quot;:380.3822937011719,&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5_2*l_h_i*1_2_2"/>
  <p:tag name="KSO_WM_TEMPLATE_CATEGORY" val="diagram"/>
  <p:tag name="KSO_WM_TEMPLATE_INDEX" val="20233335"/>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4"/>
  <p:tag name="KSO_WM_DIAGRAM_MIN_ITEMCNT" val="2"/>
  <p:tag name="KSO_WM_DIAGRAM_VIRTUALLY_FRAME" val="{&quot;height&quot;:380.3822937011719,&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5_2*l_h_i*1_1_2"/>
  <p:tag name="KSO_WM_TEMPLATE_CATEGORY" val="diagram"/>
  <p:tag name="KSO_WM_TEMPLATE_INDEX" val="20233335"/>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VIRTUALLY_FRAME" val="{&quot;height&quot;:380.3822937011719,&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2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5_2*l_h_f*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正文，文字是思想的提炼，请言简意赅的阐述观点，单击此处输入项正文"/>
  <p:tag name="KSO_WM_UNIT_TEXT_FILL_FORE_SCHEMECOLOR_INDEX" val="1"/>
  <p:tag name="KSO_WM_UNIT_TEXT_FILL_TYPE" val="1"/>
  <p:tag name="KSO_WM_UNIT_USESOURCEFORMAT_APPLY" val="0"/>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1_1"/>
  <p:tag name="KSO_WM_UNIT_ID" val="diagram20233335_2*l_h_a*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ISCONTENTSTITLE" val="0"/>
  <p:tag name="KSO_WM_UNIT_ISNUMDGMTITLE" val="0"/>
  <p:tag name="KSO_WM_UNIT_NOCLEAR" val="0"/>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7"/>
  <p:tag name="KSO_WM_UNIT_PRESET_TEXT" val="单击此处添加&#10;智能图形项标题"/>
  <p:tag name="KSO_WM_UNIT_USESOURCEFORMAT_APPLY" val="0"/>
</p:tagLst>
</file>

<file path=ppt/tags/tag2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5_2*l_h_f*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正文，文字是思想的提炼，请言简意赅的阐述观点，单击此处输入项正文"/>
  <p:tag name="KSO_WM_UNIT_TEXT_FILL_FORE_SCHEMECOLOR_INDEX" val="1"/>
  <p:tag name="KSO_WM_UNIT_TEXT_FILL_TYPE" val="1"/>
  <p:tag name="KSO_WM_UNIT_USESOURCEFORMAT_APPLY" val="0"/>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2_1"/>
  <p:tag name="KSO_WM_UNIT_ID" val="diagram20233335_2*l_h_a*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ISCONTENTSTITLE" val="0"/>
  <p:tag name="KSO_WM_UNIT_ISNUMDGMTITLE" val="0"/>
  <p:tag name="KSO_WM_UNIT_NOCLEAR" val="0"/>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7"/>
  <p:tag name="KSO_WM_UNIT_PRESET_TEXT" val="单击此处添加&#10;智能图形项标题"/>
  <p:tag name="KSO_WM_UNIT_USESOURCEFORMAT_APPLY" val="0"/>
</p:tagLst>
</file>

<file path=ppt/tags/tag22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335_2*l_h_f*1_3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正文，文字是思想的提炼，请言简意赅的阐述观点，单击此处输入项正文"/>
  <p:tag name="KSO_WM_UNIT_TEXT_FILL_FORE_SCHEMECOLOR_INDEX" val="1"/>
  <p:tag name="KSO_WM_UNIT_TEXT_FILL_TYPE" val="1"/>
  <p:tag name="KSO_WM_UNIT_USESOURCEFORMAT_APPLY" val="0"/>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3_1"/>
  <p:tag name="KSO_WM_UNIT_ID" val="diagram20233335_2*l_h_a*1_3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UNIT_ISCONTENTSTITLE" val="0"/>
  <p:tag name="KSO_WM_UNIT_ISNUMDGMTITLE" val="0"/>
  <p:tag name="KSO_WM_UNIT_NOCLEAR" val="0"/>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7"/>
  <p:tag name="KSO_WM_UNIT_PRESET_TEXT" val="单击此处添加&#10;智能图形项标题"/>
  <p:tag name="KSO_WM_UNIT_USESOURCEFORMAT_APPLY" val="0"/>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5_2*l_h_d*1_1_1"/>
  <p:tag name="KSO_WM_TEMPLATE_CATEGORY" val="diagram"/>
  <p:tag name="KSO_WM_TEMPLATE_INDEX" val="20233335"/>
  <p:tag name="KSO_WM_UNIT_LAYERLEVEL" val="1_1_1"/>
  <p:tag name="KSO_WM_TAG_VERSION" val="3.0"/>
  <p:tag name="KSO_WM_BEAUTIFY_FLAG" val="#wm#"/>
  <p:tag name="KSO_WM_UNIT_VALUE" val="620*620"/>
  <p:tag name="KSO_WM_DIAGRAM_GROUP_CODE" val="l1-1"/>
  <p:tag name="KSO_WM_UNIT_TYPE" val="l_h_d"/>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5_2*l_h_d*1_2_1"/>
  <p:tag name="KSO_WM_TEMPLATE_CATEGORY" val="diagram"/>
  <p:tag name="KSO_WM_TEMPLATE_INDEX" val="20233335"/>
  <p:tag name="KSO_WM_UNIT_LAYERLEVEL" val="1_1_1"/>
  <p:tag name="KSO_WM_TAG_VERSION" val="3.0"/>
  <p:tag name="KSO_WM_BEAUTIFY_FLAG" val="#wm#"/>
  <p:tag name="KSO_WM_UNIT_VALUE" val="620*620"/>
  <p:tag name="KSO_WM_DIAGRAM_GROUP_CODE" val="l1-1"/>
  <p:tag name="KSO_WM_UNIT_TYPE" val="l_h_d"/>
  <p:tag name="KSO_WM_UNIT_INDEX" val="1_2_1"/>
  <p:tag name="KSO_WM_DIAGRAM_VERSION" val="3"/>
  <p:tag name="KSO_WM_DIAGRAM_COLOR_TRICK" val="1"/>
  <p:tag name="KSO_WM_DIAGRAM_COLOR_TEXT_CAN_REMOVE" val="n"/>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5_2*l_h_d*1_3_1"/>
  <p:tag name="KSO_WM_TEMPLATE_CATEGORY" val="diagram"/>
  <p:tag name="KSO_WM_TEMPLATE_INDEX" val="20233335"/>
  <p:tag name="KSO_WM_UNIT_LAYERLEVEL" val="1_1_1"/>
  <p:tag name="KSO_WM_TAG_VERSION" val="3.0"/>
  <p:tag name="KSO_WM_BEAUTIFY_FLAG" val="#wm#"/>
  <p:tag name="KSO_WM_UNIT_VALUE" val="620*620"/>
  <p:tag name="KSO_WM_DIAGRAM_GROUP_CODE" val="l1-1"/>
  <p:tag name="KSO_WM_UNIT_TYPE" val="l_h_d"/>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380.3822937011719,&quot;width&quot;:850.40002441406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231.xml><?xml version="1.0" encoding="utf-8"?>
<p:tagLst xmlns:p="http://schemas.openxmlformats.org/presentationml/2006/main">
  <p:tag name="KSO_WM_SLIDE_ID" val="diagram20233335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custom"/>
  <p:tag name="KSO_WM_TEMPLATE_INDEX" val="20233103"/>
  <p:tag name="KSO_WM_SLIDE_TYPE" val="text"/>
  <p:tag name="KSO_WM_SLIDE_SUBTYPE" val="diag"/>
  <p:tag name="KSO_WM_SLIDE_SIZE" val="850.4*372.585"/>
  <p:tag name="KSO_WM_SLIDE_POSITION" val="54.8*138.068"/>
  <p:tag name="KSO_WM_SLIDE_LAYOUT" val="a_l"/>
  <p:tag name="KSO_WM_SLIDE_LAYOUT_CNT" val="1_1"/>
  <p:tag name="KSO_WM_SPECIAL_SOURCE" val="bdnull"/>
  <p:tag name="KSO_WM_DIAGRAM_GROUP_CODE" val="l1-1"/>
  <p:tag name="KSO_WM_SLIDE_DIAGTYPE" val="l"/>
</p:tagLst>
</file>

<file path=ppt/tags/tag232.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diagram20231983_1*a*1"/>
  <p:tag name="KSO_WM_TEMPLATE_CATEGORY" val="diagram"/>
  <p:tag name="KSO_WM_TEMPLATE_INDEX" val="20231983"/>
  <p:tag name="KSO_WM_UNIT_LAYERLEVEL" val="1"/>
  <p:tag name="KSO_WM_TAG_VERSION" val="3.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0"/>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1*l_h_i*1_1_1"/>
  <p:tag name="KSO_WM_TEMPLATE_CATEGORY" val="diagram"/>
  <p:tag name="KSO_WM_TEMPLATE_INDEX" val="20231983"/>
  <p:tag name="KSO_WM_UNIT_LAYERLEVEL" val="1_1_1"/>
  <p:tag name="KSO_WM_TAG_VERSION" val="3.0"/>
  <p:tag name="KSO_WM_BEAUTIFY_FLAG" val="#wm#"/>
  <p:tag name="KSO_WM_UNIT_TYPE" val="l_h_i"/>
  <p:tag name="KSO_WM_UNIT_INDEX" val="1_1_1"/>
  <p:tag name="KSO_WM_DIAGRAM_GROUP_CODE" val="l1-1"/>
  <p:tag name="KSO_WM_DIAGRAM_VERSION" val="3"/>
  <p:tag name="KSO_WM_DIAGRAM_COLOR_TEXT_CAN_REMOVE" val="n"/>
  <p:tag name="KSO_WM_DIAGRAM_COLOR_TRICK" val="1"/>
  <p:tag name="KSO_WM_DIAGRAM_MAX_ITEMCNT" val="4"/>
  <p:tag name="KSO_WM_DIAGRAM_MIN_ITEMCNT" val="3"/>
  <p:tag name="KSO_WM_DIAGRAM_VIRTUALLY_FRAME" val="{&quot;height&quot;:337.2050476074219,&quot;width&quot;:850.3936767578125}"/>
  <p:tag name="KSO_WM_DIAGRAM_COLOR_MATCH_VALUE" val="{&quot;shape&quot;:{&quot;fill&quot;:{&quot;gradient&quot;:[{&quot;brightness&quot;:0,&quot;colorType&quot;:1,&quot;foreColorIndex&quot;:5,&quot;pos&quot;:0,&quot;transparency&quot;:0},{&quot;brightness&quot;:-0.10000000149011612,&quot;colorType&quot;:1,&quot;foreColorIndex&quot;:5,&quot;pos&quot;:1,&quot;transparency&quot;:0}],&quot;type&quot;:3},&quot;glow&quot;:{&quot;colorType&quot;:0},&quot;line&quot;:{&quot;solidLine&quot;:{&quot;brightness&quot;:0,&quot;colorType&quot;:1,&quot;foreColorIndex&quot;:13,&quot;transparency&quot;:0.8500000238418579},&quot;type&quot;:1},&quot;shadow&quot;:{&quot;brightness&quot;:0,&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13"/>
  <p:tag name="KSO_WM_UNIT_LINE_FILL_TYPE" val="2"/>
  <p:tag name="KSO_WM_UNIT_SHADOW_SCHEMECOLOR_INDEX" val="13"/>
  <p:tag name="KSO_WM_UNIT_TEXT_FILL_FORE_SCHEMECOLOR_INDEX" val="2"/>
  <p:tag name="KSO_WM_UNIT_TEXT_FILL_TYPE" val="1"/>
  <p:tag name="KSO_WM_UNIT_USESOURCEFORMAT_APPLY" val="0"/>
</p:tagLst>
</file>

<file path=ppt/tags/tag234.xml><?xml version="1.0" encoding="utf-8"?>
<p:tagLst xmlns:p="http://schemas.openxmlformats.org/presentationml/2006/main">
  <p:tag name="KSO_WM_UNIT_SUBTYPE" val="a"/>
  <p:tag name="KSO_WM_UNIT_NOCLEAR" val="0"/>
  <p:tag name="KSO_WM_UNIT_VALUE" val="41"/>
  <p:tag name="KSO_WM_UNIT_HIGHLIGHT" val="0"/>
  <p:tag name="KSO_WM_UNIT_COMPATIBLE" val="0"/>
  <p:tag name="KSO_WM_UNIT_DIAGRAM_ISNUMVISUAL" val="0"/>
  <p:tag name="KSO_WM_UNIT_DIAGRAM_ISREFERUNIT" val="0"/>
  <p:tag name="KSO_WM_UNIT_TYPE" val="l_h_f"/>
  <p:tag name="KSO_WM_UNIT_INDEX" val="1_1_1"/>
  <p:tag name="KSO_WM_UNIT_ID" val="diagram20231983_1*l_h_f*1_1_1"/>
  <p:tag name="KSO_WM_TEMPLATE_CATEGORY" val="diagram"/>
  <p:tag name="KSO_WM_TEMPLATE_INDEX" val="20231983"/>
  <p:tag name="KSO_WM_UNIT_LAYERLEVEL" val="1_1_1"/>
  <p:tag name="KSO_WM_TAG_VERSION" val="3.0"/>
  <p:tag name="KSO_WM_BEAUTIFY_FLAG" val="#wm#"/>
  <p:tag name="KSO_WM_DIAGRAM_MAX_ITEMCNT" val="4"/>
  <p:tag name="KSO_WM_DIAGRAM_MIN_ITEMCNT" val="3"/>
  <p:tag name="KSO_WM_DIAGRAM_VIRTUALLY_FRAME" val="{&quot;height&quot;:337.2050476074219,&quot;width&quot;:850.393676757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VERSION" val="3"/>
  <p:tag name="KSO_WM_DIAGRAM_COLOR_TEXT_CAN_REMOVE" val="n"/>
  <p:tag name="KSO_WM_DIAGRAM_COLOR_TRICK" val="1"/>
  <p:tag name="KSO_WM_UNIT_PRESET_TEXT" val="单击此处输入你的项正文，文字是您思想的提炼，请尽量言简意赅。"/>
  <p:tag name="KSO_WM_UNIT_TEXT_FILL_FORE_SCHEMECOLOR_INDEX" val="1"/>
  <p:tag name="KSO_WM_UNIT_TEXT_FILL_TYPE" val="1"/>
  <p:tag name="KSO_WM_UNIT_USESOURCEFORMAT_APPLY" val="0"/>
</p:tagLst>
</file>

<file path=ppt/tags/tag23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983_1*l_h_a*1_1_1"/>
  <p:tag name="KSO_WM_TEMPLATE_CATEGORY" val="diagram"/>
  <p:tag name="KSO_WM_TEMPLATE_INDEX" val="20231983"/>
  <p:tag name="KSO_WM_UNIT_LAYERLEVEL" val="1_1_1"/>
  <p:tag name="KSO_WM_TAG_VERSION" val="3.0"/>
  <p:tag name="KSO_WM_BEAUTIFY_FLAG" val="#wm#"/>
  <p:tag name="KSO_WM_UNIT_TEXT_FILL_FORE_SCHEMECOLOR_INDEX_BRIGHTNESS" val="0.15"/>
  <p:tag name="KSO_WM_DIAGRAM_MAX_ITEMCNT" val="4"/>
  <p:tag name="KSO_WM_DIAGRAM_MIN_ITEMCNT" val="3"/>
  <p:tag name="KSO_WM_DIAGRAM_VIRTUALLY_FRAME" val="{&quot;height&quot;:337.2050476074219,&quot;width&quot;:850.393676757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VERSION" val="3"/>
  <p:tag name="KSO_WM_DIAGRAM_COLOR_TEXT_CAN_REMOVE" val="n"/>
  <p:tag name="KSO_WM_DIAGRAM_COLOR_TRICK" val="1"/>
  <p:tag name="KSO_WM_UNIT_PRESET_TEXT" val="此处添加项标题"/>
  <p:tag name="KSO_WM_UNIT_TEXT_FILL_FORE_SCHEMECOLOR_INDEX" val="1"/>
  <p:tag name="KSO_WM_UNIT_TEXT_FILL_TYPE" val="1"/>
  <p:tag name="KSO_WM_UNIT_USESOURCEFORMAT_APPLY" val="0"/>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1*l_h_i*1_1_2"/>
  <p:tag name="KSO_WM_TEMPLATE_CATEGORY" val="diagram"/>
  <p:tag name="KSO_WM_TEMPLATE_INDEX" val="20231983"/>
  <p:tag name="KSO_WM_UNIT_LAYERLEVEL" val="1_1_1"/>
  <p:tag name="KSO_WM_TAG_VERSION" val="3.0"/>
  <p:tag name="KSO_WM_BEAUTIFY_FLAG" val="#wm#"/>
  <p:tag name="KSO_WM_UNIT_TYPE" val="l_h_i"/>
  <p:tag name="KSO_WM_UNIT_INDEX" val="1_1_2"/>
  <p:tag name="KSO_WM_DIAGRAM_GROUP_CODE" val="l1-1"/>
  <p:tag name="KSO_WM_DIAGRAM_VERSION" val="3"/>
  <p:tag name="KSO_WM_DIAGRAM_COLOR_TEXT_CAN_REMOVE" val="n"/>
  <p:tag name="KSO_WM_DIAGRAM_COLOR_TRICK" val="1"/>
  <p:tag name="KSO_WM_DIAGRAM_MAX_ITEMCNT" val="4"/>
  <p:tag name="KSO_WM_DIAGRAM_MIN_ITEMCNT" val="3"/>
  <p:tag name="KSO_WM_DIAGRAM_VIRTUALLY_FRAME" val="{&quot;height&quot;:337.2050476074219,&quot;width&quot;:850.3936767578125}"/>
  <p:tag name="KSO_WM_DIAGRAM_COLOR_MATCH_VALUE" val="{&quot;shape&quot;:{&quot;fill&quot;:{&quot;type&quot;:0},&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3"/>
  <p:tag name="KSO_WM_UNIT_ID" val="diagram20231983_1*l_h_i*1_1_3"/>
  <p:tag name="KSO_WM_TEMPLATE_CATEGORY" val="diagram"/>
  <p:tag name="KSO_WM_TEMPLATE_INDEX" val="20231983"/>
  <p:tag name="KSO_WM_UNIT_LAYERLEVEL" val="1_1_1"/>
  <p:tag name="KSO_WM_TAG_VERSION" val="3.0"/>
  <p:tag name="KSO_WM_BEAUTIFY_FLAG" val="#wm#"/>
  <p:tag name="KSO_WM_DIAGRAM_GROUP_CODE" val="l1-1"/>
  <p:tag name="KSO_WM_DIAGRAM_VERSION" val="3"/>
  <p:tag name="KSO_WM_DIAGRAM_COLOR_TEXT_CAN_REMOVE" val="n"/>
  <p:tag name="KSO_WM_DIAGRAM_COLOR_TRICK" val="1"/>
  <p:tag name="KSO_WM_DIAGRAM_MAX_ITEMCNT" val="4"/>
  <p:tag name="KSO_WM_DIAGRAM_MIN_ITEMCNT" val="3"/>
  <p:tag name="KSO_WM_DIAGRAM_VIRTUALLY_FRAME" val="{&quot;height&quot;:337.2050476074219,&quot;width&quot;:850.393676757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0"/>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1*l_h_i*1_2_1"/>
  <p:tag name="KSO_WM_TEMPLATE_CATEGORY" val="diagram"/>
  <p:tag name="KSO_WM_TEMPLATE_INDEX" val="20231983"/>
  <p:tag name="KSO_WM_UNIT_LAYERLEVEL" val="1_1_1"/>
  <p:tag name="KSO_WM_TAG_VERSION" val="3.0"/>
  <p:tag name="KSO_WM_BEAUTIFY_FLAG" val="#wm#"/>
  <p:tag name="KSO_WM_UNIT_TYPE" val="l_h_i"/>
  <p:tag name="KSO_WM_UNIT_INDEX" val="1_2_1"/>
  <p:tag name="KSO_WM_DIAGRAM_GROUP_CODE" val="l1-1"/>
  <p:tag name="KSO_WM_DIAGRAM_VERSION" val="3"/>
  <p:tag name="KSO_WM_DIAGRAM_COLOR_TEXT_CAN_REMOVE" val="n"/>
  <p:tag name="KSO_WM_DIAGRAM_COLOR_TRICK" val="1"/>
  <p:tag name="KSO_WM_DIAGRAM_MAX_ITEMCNT" val="4"/>
  <p:tag name="KSO_WM_DIAGRAM_MIN_ITEMCNT" val="3"/>
  <p:tag name="KSO_WM_DIAGRAM_VIRTUALLY_FRAME" val="{&quot;height&quot;:337.2050476074219,&quot;width&quot;:850.39367675781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13,&quot;transparency&quot;:0.8500000238418579},&quot;type&quot;:1},&quot;shadow&quot;:{&quot;brightness&quot;:0,&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UNIT_LINE_FILL_TYPE" val="2"/>
  <p:tag name="KSO_WM_UNIT_SHADOW_SCHEMECOLOR_INDEX" val="13"/>
  <p:tag name="KSO_WM_UNIT_TEXT_FILL_FORE_SCHEMECOLOR_INDEX" val="2"/>
  <p:tag name="KSO_WM_UNIT_TEXT_FILL_TYPE" val="1"/>
  <p:tag name="KSO_WM_UNIT_USESOURCEFORMAT_APPLY" val="0"/>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3"/>
  <p:tag name="KSO_WM_UNIT_ID" val="diagram20231983_1*l_h_i*1_2_3"/>
  <p:tag name="KSO_WM_TEMPLATE_CATEGORY" val="diagram"/>
  <p:tag name="KSO_WM_TEMPLATE_INDEX" val="20231983"/>
  <p:tag name="KSO_WM_UNIT_LAYERLEVEL" val="1_1_1"/>
  <p:tag name="KSO_WM_TAG_VERSION" val="3.0"/>
  <p:tag name="KSO_WM_BEAUTIFY_FLAG" val="#wm#"/>
  <p:tag name="KSO_WM_DIAGRAM_GROUP_CODE" val="l1-1"/>
  <p:tag name="KSO_WM_DIAGRAM_VERSION" val="3"/>
  <p:tag name="KSO_WM_DIAGRAM_COLOR_TEXT_CAN_REMOVE" val="n"/>
  <p:tag name="KSO_WM_DIAGRAM_COLOR_TRICK" val="1"/>
  <p:tag name="KSO_WM_DIAGRAM_MAX_ITEMCNT" val="4"/>
  <p:tag name="KSO_WM_DIAGRAM_MIN_ITEMCNT" val="3"/>
  <p:tag name="KSO_WM_DIAGRAM_VIRTUALLY_FRAME" val="{&quot;height&quot;:337.2050476074219,&quot;width&quot;:850.393676757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bfbfb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1*l_h_i*1_2_2"/>
  <p:tag name="KSO_WM_TEMPLATE_CATEGORY" val="diagram"/>
  <p:tag name="KSO_WM_TEMPLATE_INDEX" val="20231983"/>
  <p:tag name="KSO_WM_UNIT_LAYERLEVEL" val="1_1_1"/>
  <p:tag name="KSO_WM_TAG_VERSION" val="3.0"/>
  <p:tag name="KSO_WM_BEAUTIFY_FLAG" val="#wm#"/>
  <p:tag name="KSO_WM_UNIT_TYPE" val="l_h_i"/>
  <p:tag name="KSO_WM_UNIT_INDEX" val="1_2_2"/>
  <p:tag name="KSO_WM_DIAGRAM_GROUP_CODE" val="l1-1"/>
  <p:tag name="KSO_WM_DIAGRAM_VERSION" val="3"/>
  <p:tag name="KSO_WM_DIAGRAM_COLOR_TEXT_CAN_REMOVE" val="n"/>
  <p:tag name="KSO_WM_DIAGRAM_COLOR_TRICK" val="1"/>
  <p:tag name="KSO_WM_DIAGRAM_MAX_ITEMCNT" val="4"/>
  <p:tag name="KSO_WM_DIAGRAM_MIN_ITEMCNT" val="3"/>
  <p:tag name="KSO_WM_DIAGRAM_VIRTUALLY_FRAME" val="{&quot;height&quot;:337.2050476074219,&quot;width&quot;:850.3936767578125}"/>
  <p:tag name="KSO_WM_DIAGRAM_COLOR_MATCH_VALUE" val="{&quot;shape&quot;:{&quot;fill&quot;:{&quot;type&quot;:0},&quot;glow&quot;:{&quot;colorType&quot;:0},&quot;line&quot;:{&quot;solidLine&quot;:{&quot;brightness&quot;:0,&quot;colorType&quot;:2,&quot;rgb&quot;:&quot;#bfbfb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241.xml><?xml version="1.0" encoding="utf-8"?>
<p:tagLst xmlns:p="http://schemas.openxmlformats.org/presentationml/2006/main">
  <p:tag name="KSO_WM_UNIT_SUBTYPE" val="a"/>
  <p:tag name="KSO_WM_UNIT_NOCLEAR" val="0"/>
  <p:tag name="KSO_WM_UNIT_VALUE" val="41"/>
  <p:tag name="KSO_WM_UNIT_HIGHLIGHT" val="0"/>
  <p:tag name="KSO_WM_UNIT_COMPATIBLE" val="0"/>
  <p:tag name="KSO_WM_UNIT_DIAGRAM_ISNUMVISUAL" val="0"/>
  <p:tag name="KSO_WM_UNIT_DIAGRAM_ISREFERUNIT" val="0"/>
  <p:tag name="KSO_WM_UNIT_TYPE" val="l_h_f"/>
  <p:tag name="KSO_WM_UNIT_INDEX" val="1_2_1"/>
  <p:tag name="KSO_WM_UNIT_ID" val="diagram20231983_1*l_h_f*1_2_1"/>
  <p:tag name="KSO_WM_TEMPLATE_CATEGORY" val="diagram"/>
  <p:tag name="KSO_WM_TEMPLATE_INDEX" val="20231983"/>
  <p:tag name="KSO_WM_UNIT_LAYERLEVEL" val="1_1_1"/>
  <p:tag name="KSO_WM_TAG_VERSION" val="3.0"/>
  <p:tag name="KSO_WM_BEAUTIFY_FLAG" val="#wm#"/>
  <p:tag name="KSO_WM_DIAGRAM_MAX_ITEMCNT" val="4"/>
  <p:tag name="KSO_WM_DIAGRAM_MIN_ITEMCNT" val="3"/>
  <p:tag name="KSO_WM_DIAGRAM_VIRTUALLY_FRAME" val="{&quot;height&quot;:337.2050476074219,&quot;width&quot;:850.393676757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VERSION" val="3"/>
  <p:tag name="KSO_WM_DIAGRAM_COLOR_TEXT_CAN_REMOVE" val="n"/>
  <p:tag name="KSO_WM_DIAGRAM_COLOR_TRICK" val="1"/>
  <p:tag name="KSO_WM_UNIT_PRESET_TEXT" val="单击此处输入你的项正文，文字是您思想的提炼，请尽量言简意赅，单击此处输入你的项正文。"/>
  <p:tag name="KSO_WM_UNIT_TEXT_FILL_FORE_SCHEMECOLOR_INDEX" val="1"/>
  <p:tag name="KSO_WM_UNIT_TEXT_FILL_TYPE" val="1"/>
  <p:tag name="KSO_WM_UNIT_USESOURCEFORMAT_APPLY" val="0"/>
</p:tagLst>
</file>

<file path=ppt/tags/tag2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983_1*l_h_a*1_2_1"/>
  <p:tag name="KSO_WM_TEMPLATE_CATEGORY" val="diagram"/>
  <p:tag name="KSO_WM_TEMPLATE_INDEX" val="20231983"/>
  <p:tag name="KSO_WM_UNIT_LAYERLEVEL" val="1_1_1"/>
  <p:tag name="KSO_WM_TAG_VERSION" val="3.0"/>
  <p:tag name="KSO_WM_BEAUTIFY_FLAG" val="#wm#"/>
  <p:tag name="KSO_WM_UNIT_TEXT_FILL_FORE_SCHEMECOLOR_INDEX_BRIGHTNESS" val="0.15"/>
  <p:tag name="KSO_WM_DIAGRAM_MAX_ITEMCNT" val="4"/>
  <p:tag name="KSO_WM_DIAGRAM_MIN_ITEMCNT" val="3"/>
  <p:tag name="KSO_WM_DIAGRAM_VIRTUALLY_FRAME" val="{&quot;height&quot;:337.2050476074219,&quot;width&quot;:850.393676757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VERSION" val="3"/>
  <p:tag name="KSO_WM_DIAGRAM_COLOR_TEXT_CAN_REMOVE" val="n"/>
  <p:tag name="KSO_WM_DIAGRAM_COLOR_TRICK" val="1"/>
  <p:tag name="KSO_WM_UNIT_PRESET_TEXT" val="此处添加项标题"/>
  <p:tag name="KSO_WM_UNIT_TEXT_FILL_FORE_SCHEMECOLOR_INDEX" val="1"/>
  <p:tag name="KSO_WM_UNIT_TEXT_FILL_TYPE" val="1"/>
  <p:tag name="KSO_WM_UNIT_USESOURCEFORMAT_APPLY" val="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1*l_h_i*1_3_1"/>
  <p:tag name="KSO_WM_TEMPLATE_CATEGORY" val="diagram"/>
  <p:tag name="KSO_WM_TEMPLATE_INDEX" val="20231983"/>
  <p:tag name="KSO_WM_UNIT_LAYERLEVEL" val="1_1_1"/>
  <p:tag name="KSO_WM_TAG_VERSION" val="3.0"/>
  <p:tag name="KSO_WM_BEAUTIFY_FLAG" val="#wm#"/>
  <p:tag name="KSO_WM_UNIT_TYPE" val="l_h_i"/>
  <p:tag name="KSO_WM_UNIT_INDEX" val="1_3_1"/>
  <p:tag name="KSO_WM_DIAGRAM_GROUP_CODE" val="l1-1"/>
  <p:tag name="KSO_WM_DIAGRAM_VERSION" val="3"/>
  <p:tag name="KSO_WM_DIAGRAM_COLOR_TEXT_CAN_REMOVE" val="n"/>
  <p:tag name="KSO_WM_DIAGRAM_COLOR_TRICK" val="1"/>
  <p:tag name="KSO_WM_DIAGRAM_MAX_ITEMCNT" val="4"/>
  <p:tag name="KSO_WM_DIAGRAM_MIN_ITEMCNT" val="3"/>
  <p:tag name="KSO_WM_DIAGRAM_VIRTUALLY_FRAME" val="{&quot;height&quot;:337.2050476074219,&quot;width&quot;:850.39367675781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13,&quot;transparency&quot;:0.8500000238418579},&quot;type&quot;:1},&quot;shadow&quot;:{&quot;brightness&quot;:0,&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UNIT_LINE_FILL_TYPE" val="2"/>
  <p:tag name="KSO_WM_UNIT_SHADOW_SCHEMECOLOR_INDEX" val="13"/>
  <p:tag name="KSO_WM_UNIT_TEXT_FILL_FORE_SCHEMECOLOR_INDEX" val="2"/>
  <p:tag name="KSO_WM_UNIT_TEXT_FILL_TYPE" val="1"/>
  <p:tag name="KSO_WM_UNIT_USESOURCEFORMAT_APPLY" val="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3"/>
  <p:tag name="KSO_WM_UNIT_ID" val="diagram20231983_1*l_h_i*1_3_3"/>
  <p:tag name="KSO_WM_TEMPLATE_CATEGORY" val="diagram"/>
  <p:tag name="KSO_WM_TEMPLATE_INDEX" val="20231983"/>
  <p:tag name="KSO_WM_UNIT_LAYERLEVEL" val="1_1_1"/>
  <p:tag name="KSO_WM_TAG_VERSION" val="3.0"/>
  <p:tag name="KSO_WM_BEAUTIFY_FLAG" val="#wm#"/>
  <p:tag name="KSO_WM_DIAGRAM_GROUP_CODE" val="l1-1"/>
  <p:tag name="KSO_WM_DIAGRAM_VERSION" val="3"/>
  <p:tag name="KSO_WM_DIAGRAM_COLOR_TEXT_CAN_REMOVE" val="n"/>
  <p:tag name="KSO_WM_DIAGRAM_COLOR_TRICK" val="1"/>
  <p:tag name="KSO_WM_DIAGRAM_MAX_ITEMCNT" val="4"/>
  <p:tag name="KSO_WM_DIAGRAM_MIN_ITEMCNT" val="3"/>
  <p:tag name="KSO_WM_DIAGRAM_VIRTUALLY_FRAME" val="{&quot;height&quot;:337.2050476074219,&quot;width&quot;:850.393676757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bfbfb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1*l_h_i*1_3_2"/>
  <p:tag name="KSO_WM_TEMPLATE_CATEGORY" val="diagram"/>
  <p:tag name="KSO_WM_TEMPLATE_INDEX" val="20231983"/>
  <p:tag name="KSO_WM_UNIT_LAYERLEVEL" val="1_1_1"/>
  <p:tag name="KSO_WM_TAG_VERSION" val="3.0"/>
  <p:tag name="KSO_WM_BEAUTIFY_FLAG" val="#wm#"/>
  <p:tag name="KSO_WM_UNIT_TYPE" val="l_h_i"/>
  <p:tag name="KSO_WM_UNIT_INDEX" val="1_3_2"/>
  <p:tag name="KSO_WM_DIAGRAM_GROUP_CODE" val="l1-1"/>
  <p:tag name="KSO_WM_DIAGRAM_VERSION" val="3"/>
  <p:tag name="KSO_WM_DIAGRAM_COLOR_TEXT_CAN_REMOVE" val="n"/>
  <p:tag name="KSO_WM_DIAGRAM_COLOR_TRICK" val="1"/>
  <p:tag name="KSO_WM_DIAGRAM_MAX_ITEMCNT" val="4"/>
  <p:tag name="KSO_WM_DIAGRAM_MIN_ITEMCNT" val="3"/>
  <p:tag name="KSO_WM_DIAGRAM_VIRTUALLY_FRAME" val="{&quot;height&quot;:337.2050476074219,&quot;width&quot;:850.3936767578125}"/>
  <p:tag name="KSO_WM_DIAGRAM_COLOR_MATCH_VALUE" val="{&quot;shape&quot;:{&quot;fill&quot;:{&quot;type&quot;:0},&quot;glow&quot;:{&quot;colorType&quot;:0},&quot;line&quot;:{&quot;solidLine&quot;:{&quot;brightness&quot;:0,&quot;colorType&quot;:2,&quot;rgb&quot;:&quot;#bfbfb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246.xml><?xml version="1.0" encoding="utf-8"?>
<p:tagLst xmlns:p="http://schemas.openxmlformats.org/presentationml/2006/main">
  <p:tag name="KSO_WM_UNIT_SUBTYPE" val="a"/>
  <p:tag name="KSO_WM_UNIT_NOCLEAR" val="0"/>
  <p:tag name="KSO_WM_UNIT_VALUE" val="41"/>
  <p:tag name="KSO_WM_UNIT_HIGHLIGHT" val="0"/>
  <p:tag name="KSO_WM_UNIT_COMPATIBLE" val="0"/>
  <p:tag name="KSO_WM_UNIT_DIAGRAM_ISNUMVISUAL" val="0"/>
  <p:tag name="KSO_WM_UNIT_DIAGRAM_ISREFERUNIT" val="0"/>
  <p:tag name="KSO_WM_UNIT_TYPE" val="l_h_f"/>
  <p:tag name="KSO_WM_UNIT_INDEX" val="1_3_1"/>
  <p:tag name="KSO_WM_UNIT_ID" val="diagram20231983_1*l_h_f*1_3_1"/>
  <p:tag name="KSO_WM_TEMPLATE_CATEGORY" val="diagram"/>
  <p:tag name="KSO_WM_TEMPLATE_INDEX" val="20231983"/>
  <p:tag name="KSO_WM_UNIT_LAYERLEVEL" val="1_1_1"/>
  <p:tag name="KSO_WM_TAG_VERSION" val="3.0"/>
  <p:tag name="KSO_WM_BEAUTIFY_FLAG" val="#wm#"/>
  <p:tag name="KSO_WM_DIAGRAM_MAX_ITEMCNT" val="4"/>
  <p:tag name="KSO_WM_DIAGRAM_MIN_ITEMCNT" val="3"/>
  <p:tag name="KSO_WM_DIAGRAM_VIRTUALLY_FRAME" val="{&quot;height&quot;:337.2050476074219,&quot;width&quot;:850.393676757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VERSION" val="3"/>
  <p:tag name="KSO_WM_DIAGRAM_COLOR_TEXT_CAN_REMOVE" val="n"/>
  <p:tag name="KSO_WM_DIAGRAM_COLOR_TRICK" val="1"/>
  <p:tag name="KSO_WM_UNIT_PRESET_TEXT" val="单击此处输入你的项正文，文字是您思想的提炼，请尽量言简意赅，单击此处输入你的项正文。"/>
  <p:tag name="KSO_WM_UNIT_TEXT_FILL_FORE_SCHEMECOLOR_INDEX" val="1"/>
  <p:tag name="KSO_WM_UNIT_TEXT_FILL_TYPE" val="1"/>
  <p:tag name="KSO_WM_UNIT_USESOURCEFORMAT_APPLY" val="0"/>
</p:tagLst>
</file>

<file path=ppt/tags/tag24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983_1*l_h_a*1_3_1"/>
  <p:tag name="KSO_WM_TEMPLATE_CATEGORY" val="diagram"/>
  <p:tag name="KSO_WM_TEMPLATE_INDEX" val="20231983"/>
  <p:tag name="KSO_WM_UNIT_LAYERLEVEL" val="1_1_1"/>
  <p:tag name="KSO_WM_TAG_VERSION" val="3.0"/>
  <p:tag name="KSO_WM_BEAUTIFY_FLAG" val="#wm#"/>
  <p:tag name="KSO_WM_UNIT_TEXT_FILL_FORE_SCHEMECOLOR_INDEX_BRIGHTNESS" val="0.15"/>
  <p:tag name="KSO_WM_DIAGRAM_MAX_ITEMCNT" val="4"/>
  <p:tag name="KSO_WM_DIAGRAM_MIN_ITEMCNT" val="3"/>
  <p:tag name="KSO_WM_DIAGRAM_VIRTUALLY_FRAME" val="{&quot;height&quot;:337.2050476074219,&quot;width&quot;:850.3936767578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VERSION" val="3"/>
  <p:tag name="KSO_WM_DIAGRAM_COLOR_TEXT_CAN_REMOVE" val="n"/>
  <p:tag name="KSO_WM_DIAGRAM_COLOR_TRICK" val="1"/>
  <p:tag name="KSO_WM_UNIT_PRESET_TEXT" val="此处添加项标题"/>
  <p:tag name="KSO_WM_UNIT_TEXT_FILL_FORE_SCHEMECOLOR_INDEX" val="1"/>
  <p:tag name="KSO_WM_UNIT_TEXT_FILL_TYPE" val="1"/>
  <p:tag name="KSO_WM_UNIT_USESOURCEFORMAT_APPLY" val="0"/>
</p:tagLst>
</file>

<file path=ppt/tags/tag248.xml><?xml version="1.0" encoding="utf-8"?>
<p:tagLst xmlns:p="http://schemas.openxmlformats.org/presentationml/2006/main">
  <p:tag name="KSO_WM_SLIDE_ID" val="diagram20231983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103"/>
  <p:tag name="KSO_WM_SLIDE_TYPE" val="text"/>
  <p:tag name="KSO_WM_SLIDE_SUBTYPE" val="diag"/>
  <p:tag name="KSO_WM_SLIDE_SIZE" val="771.806*337.205"/>
  <p:tag name="KSO_WM_SLIDE_POSITION" val="85.5043*128.529"/>
  <p:tag name="KSO_WM_SLIDE_LAYOUT" val="a_l"/>
  <p:tag name="KSO_WM_SLIDE_LAYOUT_CNT" val="1_1"/>
  <p:tag name="KSO_WM_SPECIAL_SOURCE" val="bdnull"/>
  <p:tag name="KSO_WM_DIAGRAM_GROUP_CODE" val="l1-1"/>
  <p:tag name="KSO_WM_SLIDE_DIAGTYPE" val="l"/>
</p:tagLst>
</file>

<file path=ppt/tags/tag24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103_7*a*1"/>
  <p:tag name="KSO_WM_TEMPLATE_CATEGORY" val="custom"/>
  <p:tag name="KSO_WM_TEMPLATE_INDEX" val="20233103"/>
  <p:tag name="KSO_WM_UNIT_LAYERLEVEL" val="1"/>
  <p:tag name="KSO_WM_TAG_VERSION" val="3.0"/>
  <p:tag name="KSO_WM_BEAUTIFY_FLAG" val="#wm#"/>
  <p:tag name="KSO_WM_UNIT_PRESET_TEXT" val="单击添加章节标题"/>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3103_7*e*1"/>
  <p:tag name="KSO_WM_TEMPLATE_CATEGORY" val="custom"/>
  <p:tag name="KSO_WM_TEMPLATE_INDEX" val="20233103"/>
  <p:tag name="KSO_WM_UNIT_LAYERLEVEL" val="1"/>
  <p:tag name="KSO_WM_TAG_VERSION" val="3.0"/>
  <p:tag name="KSO_WM_BEAUTIFY_FLAG" val="#wm#"/>
  <p:tag name="KSO_WM_UNIT_NOCLEAR" val="0"/>
  <p:tag name="KSO_WM_UNIT_VALUE" val="13"/>
  <p:tag name="KSO_WM_UNIT_TYPE" val="e"/>
  <p:tag name="KSO_WM_UNIT_INDEX" val="1"/>
  <p:tag name="KSO_WM_UNIT_PRESET_TEXT" val="03"/>
</p:tagLst>
</file>

<file path=ppt/tags/tag251.xml><?xml version="1.0" encoding="utf-8"?>
<p:tagLst xmlns:p="http://schemas.openxmlformats.org/presentationml/2006/main">
  <p:tag name="KSO_WM_SLIDE_ID" val="custom20233103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103"/>
  <p:tag name="KSO_WM_SLIDE_TYPE" val="sectionTitle"/>
  <p:tag name="KSO_WM_SLIDE_SUBTYPE" val="pureTxt"/>
  <p:tag name="KSO_WM_SLIDE_LAYOUT" val="a_e"/>
  <p:tag name="KSO_WM_SLIDE_LAYOUT_CNT" val="1_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2*a*1"/>
  <p:tag name="KSO_WM_TEMPLATE_CATEGORY" val="diagram"/>
  <p:tag name="KSO_WM_TEMPLATE_INDEX" val="20233337"/>
  <p:tag name="KSO_WM_UNIT_LAYERLEVEL" val="1"/>
  <p:tag name="KSO_WM_TAG_VERSION" val="3.0"/>
  <p:tag name="KSO_WM_BEAUTIFY_FLAG" val="#wm#"/>
  <p:tag name="KSO_WM_UNIT_ISCONTENTSTITLE" val="0"/>
  <p:tag name="KSO_WM_UNIT_ISNUMDGMTITLE" val="0"/>
  <p:tag name="KSO_WM_UNIT_NOCLEAR" val="0"/>
  <p:tag name="KSO_WM_UNIT_VALUE" val="29"/>
  <p:tag name="KSO_WM_DIAGRAM_GROUP_CODE" val="l1-1"/>
  <p:tag name="KSO_WM_UNIT_TYPE" val="a"/>
  <p:tag name="KSO_WM_UNIT_INDEX" val="1"/>
  <p:tag name="KSO_WM_UNIT_PRESET_TEXT" val="单击此处添加标题"/>
  <p:tag name="KSO_WM_UNIT_TEXT_FILL_FORE_SCHEMECOLOR_INDEX" val="13"/>
  <p:tag name="KSO_WM_UNIT_TEXT_FILL_TYPE" val="1"/>
  <p:tag name="KSO_WM_UNIT_USESOURCEFORMAT_APPLY" val="0"/>
</p:tagLst>
</file>

<file path=ppt/tags/tag2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7_1*l_h_f*1_1_1"/>
  <p:tag name="KSO_WM_TEMPLATE_CATEGORY" val="diagram"/>
  <p:tag name="KSO_WM_TEMPLATE_INDEX" val="20233337"/>
  <p:tag name="KSO_WM_UNIT_LAYERLEVEL" val="1_1_1"/>
  <p:tag name="KSO_WM_TAG_VERSION" val="3.0"/>
  <p:tag name="KSO_WM_BEAUTIFY_FLAG" val="#wm#"/>
  <p:tag name="KSO_WM_UNIT_TEXT_FILL_FORE_SCHEMECOLOR_INDEX_BRIGHTNESS" val="0.25"/>
  <p:tag name="KSO_WM_DIAGRAM_VERSION" val="3"/>
  <p:tag name="KSO_WM_DIAGRAM_COLOR_TRICK" val="1"/>
  <p:tag name="KSO_WM_DIAGRAM_COLOR_TEXT_CAN_REMOVE" val="n"/>
  <p:tag name="KSO_WM_DIAGRAM_GROUP_CODE" val="l1-1"/>
  <p:tag name="KSO_WM_UNIT_PRESET_TEXT" val="单击此处添加文本具体内容，简明扼要地阐述您的观点，以便观者准确地理解您传达的思想。"/>
  <p:tag name="KSO_WM_UNIT_TEXT_FILL_FORE_SCHEMECOLOR_INDEX" val="1"/>
  <p:tag name="KSO_WM_UNIT_TEXT_FILL_TYPE" val="1"/>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5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337_1*l_h_a*1_1_1"/>
  <p:tag name="KSO_WM_TEMPLATE_CATEGORY" val="diagram"/>
  <p:tag name="KSO_WM_TEMPLATE_INDEX" val="2023333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添加标题"/>
  <p:tag name="KSO_WM_UNIT_TEXT_FILL_FORE_SCHEMECOLOR_INDEX" val="1"/>
  <p:tag name="KSO_WM_UNIT_TEXT_FILL_TYPE" val="1"/>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337_1*l_h_i*1_1_1"/>
  <p:tag name="KSO_WM_TEMPLATE_CATEGORY" val="diagram"/>
  <p:tag name="KSO_WM_TEMPLATE_INDEX" val="2023333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TEXT_FILL_FORE_SCHEMECOLOR_INDEX" val="1"/>
  <p:tag name="KSO_WM_UNIT_TEXT_FILL_TYPE" val="1"/>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1*l_h_d*1_1_1"/>
  <p:tag name="KSO_WM_TEMPLATE_CATEGORY" val="diagram"/>
  <p:tag name="KSO_WM_TEMPLATE_INDEX" val="20233337"/>
  <p:tag name="KSO_WM_UNIT_LAYERLEVEL" val="1_1_1"/>
  <p:tag name="KSO_WM_TAG_VERSION" val="3.0"/>
  <p:tag name="KSO_WM_BEAUTIFY_FLAG" val="#wm#"/>
  <p:tag name="KSO_WM_DIAGRAM_VERSION" val="3"/>
  <p:tag name="KSO_WM_DIAGRAM_COLOR_TRICK" val="1"/>
  <p:tag name="KSO_WM_DIAGRAM_COLOR_TEXT_CAN_REMOVE" val="n"/>
  <p:tag name="KSO_WM_UNIT_VALUE" val="422*799"/>
  <p:tag name="KSO_WM_DIAGRAM_GROUP_CODE" val="l1-1"/>
  <p:tag name="KSO_WM_UNIT_TYPE" val="l_h_d"/>
  <p:tag name="KSO_WM_UNIT_INDEX" val="1_1_1"/>
  <p:tag name="KSO_WM_UNIT_LINE_FORE_SCHEMECOLOR_INDEX" val="13"/>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25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7_1*l_h_f*1_2_1"/>
  <p:tag name="KSO_WM_TEMPLATE_CATEGORY" val="diagram"/>
  <p:tag name="KSO_WM_TEMPLATE_INDEX" val="20233337"/>
  <p:tag name="KSO_WM_UNIT_LAYERLEVEL" val="1_1_1"/>
  <p:tag name="KSO_WM_TAG_VERSION" val="3.0"/>
  <p:tag name="KSO_WM_BEAUTIFY_FLAG" val="#wm#"/>
  <p:tag name="KSO_WM_UNIT_TEXT_FILL_FORE_SCHEMECOLOR_INDEX_BRIGHTNESS" val="0.25"/>
  <p:tag name="KSO_WM_DIAGRAM_VERSION" val="3"/>
  <p:tag name="KSO_WM_DIAGRAM_COLOR_TRICK" val="1"/>
  <p:tag name="KSO_WM_DIAGRAM_COLOR_TEXT_CAN_REMOVE" val="n"/>
  <p:tag name="KSO_WM_DIAGRAM_GROUP_CODE" val="l1-1"/>
  <p:tag name="KSO_WM_UNIT_PRESET_TEXT" val="单击此处添加文本具体内容，简明扼要地阐述您的观点，以便观者准确地理解您传达的思想。"/>
  <p:tag name="KSO_WM_UNIT_TEXT_FILL_FORE_SCHEMECOLOR_INDEX" val="1"/>
  <p:tag name="KSO_WM_UNIT_TEXT_FILL_TYPE" val="1"/>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5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337_1*l_h_a*1_2_1"/>
  <p:tag name="KSO_WM_TEMPLATE_CATEGORY" val="diagram"/>
  <p:tag name="KSO_WM_TEMPLATE_INDEX" val="2023333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添加标题"/>
  <p:tag name="KSO_WM_UNIT_TEXT_FILL_FORE_SCHEMECOLOR_INDEX" val="1"/>
  <p:tag name="KSO_WM_UNIT_TEXT_FILL_TYPE" val="1"/>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337_1*l_h_i*1_2_1"/>
  <p:tag name="KSO_WM_TEMPLATE_CATEGORY" val="diagram"/>
  <p:tag name="KSO_WM_TEMPLATE_INDEX" val="2023333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TEXT_FILL_FORE_SCHEMECOLOR_INDEX" val="1"/>
  <p:tag name="KSO_WM_UNIT_TEXT_FILL_TYPE" val="1"/>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1*l_h_d*1_2_1"/>
  <p:tag name="KSO_WM_TEMPLATE_CATEGORY" val="diagram"/>
  <p:tag name="KSO_WM_TEMPLATE_INDEX" val="20233337"/>
  <p:tag name="KSO_WM_UNIT_LAYERLEVEL" val="1_1_1"/>
  <p:tag name="KSO_WM_TAG_VERSION" val="3.0"/>
  <p:tag name="KSO_WM_BEAUTIFY_FLAG" val="#wm#"/>
  <p:tag name="KSO_WM_DIAGRAM_VERSION" val="3"/>
  <p:tag name="KSO_WM_DIAGRAM_COLOR_TRICK" val="1"/>
  <p:tag name="KSO_WM_DIAGRAM_COLOR_TEXT_CAN_REMOVE" val="n"/>
  <p:tag name="KSO_WM_UNIT_VALUE" val="422*799"/>
  <p:tag name="KSO_WM_DIAGRAM_GROUP_CODE" val="l1-1"/>
  <p:tag name="KSO_WM_UNIT_TYPE" val="l_h_d"/>
  <p:tag name="KSO_WM_UNIT_INDEX" val="1_2_1"/>
  <p:tag name="KSO_WM_UNIT_LINE_FORE_SCHEMECOLOR_INDEX" val="13"/>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26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337_1*l_h_f*1_3_1"/>
  <p:tag name="KSO_WM_TEMPLATE_CATEGORY" val="diagram"/>
  <p:tag name="KSO_WM_TEMPLATE_INDEX" val="20233337"/>
  <p:tag name="KSO_WM_UNIT_LAYERLEVEL" val="1_1_1"/>
  <p:tag name="KSO_WM_TAG_VERSION" val="3.0"/>
  <p:tag name="KSO_WM_BEAUTIFY_FLAG" val="#wm#"/>
  <p:tag name="KSO_WM_UNIT_TEXT_FILL_FORE_SCHEMECOLOR_INDEX_BRIGHTNESS" val="0.25"/>
  <p:tag name="KSO_WM_DIAGRAM_VERSION" val="3"/>
  <p:tag name="KSO_WM_DIAGRAM_COLOR_TRICK" val="1"/>
  <p:tag name="KSO_WM_DIAGRAM_COLOR_TEXT_CAN_REMOVE" val="n"/>
  <p:tag name="KSO_WM_DIAGRAM_GROUP_CODE" val="l1-1"/>
  <p:tag name="KSO_WM_UNIT_PRESET_TEXT" val="单击此处添加文本具体内容，简明扼要地阐述您的观点，以便观者准确地理解您传达的思想。"/>
  <p:tag name="KSO_WM_UNIT_TEXT_FILL_FORE_SCHEMECOLOR_INDEX" val="1"/>
  <p:tag name="KSO_WM_UNIT_TEXT_FILL_TYPE" val="1"/>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6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337_1*l_h_a*1_3_1"/>
  <p:tag name="KSO_WM_TEMPLATE_CATEGORY" val="diagram"/>
  <p:tag name="KSO_WM_TEMPLATE_INDEX" val="2023333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PRESET_TEXT" val="添加标题"/>
  <p:tag name="KSO_WM_UNIT_TEXT_FILL_FORE_SCHEMECOLOR_INDEX" val="1"/>
  <p:tag name="KSO_WM_UNIT_TEXT_FILL_TYPE" val="1"/>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3337_1*l_h_i*1_3_1"/>
  <p:tag name="KSO_WM_TEMPLATE_CATEGORY" val="diagram"/>
  <p:tag name="KSO_WM_TEMPLATE_INDEX" val="2023333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TEXT_FILL_FORE_SCHEMECOLOR_INDEX" val="1"/>
  <p:tag name="KSO_WM_UNIT_TEXT_FILL_TYPE" val="1"/>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1*l_h_d*1_3_1"/>
  <p:tag name="KSO_WM_TEMPLATE_CATEGORY" val="diagram"/>
  <p:tag name="KSO_WM_TEMPLATE_INDEX" val="20233337"/>
  <p:tag name="KSO_WM_UNIT_LAYERLEVEL" val="1_1_1"/>
  <p:tag name="KSO_WM_TAG_VERSION" val="3.0"/>
  <p:tag name="KSO_WM_BEAUTIFY_FLAG" val="#wm#"/>
  <p:tag name="KSO_WM_DIAGRAM_VERSION" val="3"/>
  <p:tag name="KSO_WM_DIAGRAM_COLOR_TRICK" val="1"/>
  <p:tag name="KSO_WM_DIAGRAM_COLOR_TEXT_CAN_REMOVE" val="n"/>
  <p:tag name="KSO_WM_UNIT_VALUE" val="422*799"/>
  <p:tag name="KSO_WM_DIAGRAM_GROUP_CODE" val="l1-1"/>
  <p:tag name="KSO_WM_UNIT_TYPE" val="l_h_d"/>
  <p:tag name="KSO_WM_UNIT_INDEX" val="1_3_1"/>
  <p:tag name="KSO_WM_UNIT_LINE_FORE_SCHEMECOLOR_INDEX" val="13"/>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26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337_1*l_h_i*1_1_2"/>
  <p:tag name="KSO_WM_TEMPLATE_CATEGORY" val="diagram"/>
  <p:tag name="KSO_WM_TEMPLATE_INDEX" val="20233337"/>
  <p:tag name="KSO_WM_UNIT_LAYERLEVEL" val="1_1_1"/>
  <p:tag name="KSO_WM_TAG_VERSION" val="3.0"/>
  <p:tag name="KSO_WM_BEAUTIFY_FLAG" val="#wm#"/>
  <p:tag name="KSO_WM_UNIT_LINE_FORE_SCHEMECOLOR_INDEX" val="13"/>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26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3337_1*l_h_i*1_2_2"/>
  <p:tag name="KSO_WM_TEMPLATE_CATEGORY" val="diagram"/>
  <p:tag name="KSO_WM_TEMPLATE_INDEX" val="20233337"/>
  <p:tag name="KSO_WM_UNIT_LAYERLEVEL" val="1_1_1"/>
  <p:tag name="KSO_WM_TAG_VERSION" val="3.0"/>
  <p:tag name="KSO_WM_BEAUTIFY_FLAG" val="#wm#"/>
  <p:tag name="KSO_WM_UNIT_LINE_FORE_SCHEMECOLOR_INDEX" val="13"/>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26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3337_1*l_h_i*1_3_2"/>
  <p:tag name="KSO_WM_TEMPLATE_CATEGORY" val="diagram"/>
  <p:tag name="KSO_WM_TEMPLATE_INDEX" val="20233337"/>
  <p:tag name="KSO_WM_UNIT_LAYERLEVEL" val="1_1_1"/>
  <p:tag name="KSO_WM_TAG_VERSION" val="3.0"/>
  <p:tag name="KSO_WM_BEAUTIFY_FLAG" val="#wm#"/>
  <p:tag name="KSO_WM_UNIT_LINE_FORE_SCHEMECOLOR_INDEX" val="13"/>
  <p:tag name="KSO_WM_DIAGRAM_MAX_ITEMCNT" val="4"/>
  <p:tag name="KSO_WM_DIAGRAM_MIN_ITEMCNT" val="3"/>
  <p:tag name="KSO_WM_DIAGRAM_VIRTUALLY_FRAME" val="{&quot;height&quot;:348.59661865234375,&quot;left&quot;:62.91209218903778,&quot;top&quot;:108.907163114773,&quot;width&quot;:850.482666015625}"/>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268.xml><?xml version="1.0" encoding="utf-8"?>
<p:tagLst xmlns:p="http://schemas.openxmlformats.org/presentationml/2006/main">
  <p:tag name="KSO_WM_SLIDE_ID" val="diagram20233337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custom"/>
  <p:tag name="KSO_WM_TEMPLATE_INDEX" val="20233103"/>
  <p:tag name="KSO_WM_SLIDE_TYPE" val="text"/>
  <p:tag name="KSO_WM_SLIDE_SUBTYPE" val="diag"/>
  <p:tag name="KSO_WM_SLIDE_SIZE" val="850.483*348.597"/>
  <p:tag name="KSO_WM_SLIDE_POSITION" val="54.8*141.874"/>
  <p:tag name="KSO_WM_SLIDE_LAYOUT" val="a_l"/>
  <p:tag name="KSO_WM_SLIDE_LAYOUT_CNT" val="1_1"/>
  <p:tag name="KSO_WM_SPECIAL_SOURCE" val="bdnull"/>
  <p:tag name="KSO_WM_DIAGRAM_GROUP_CODE" val="l1-1"/>
  <p:tag name="KSO_WM_SLIDE_DIAGTYPE" val="l"/>
</p:tagLst>
</file>

<file path=ppt/tags/tag26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26"/>
  <p:tag name="KSO_WM_TEMPLATE_INDEX" val="20232463"/>
  <p:tag name="KSO_WM_UNIT_ID" val="custom20232463_1*a*1"/>
  <p:tag name="KSO_WM_UNIT_PRESET_TEXT" val="单击此处添加标题"/>
  <p:tag name="KSO_WM_UNIT_TEXT_FILL_FORE_SCHEMECOLOR_INDEX" val="13"/>
  <p:tag name="KSO_WM_UNIT_TEXT_FILL_TYPE" val="1"/>
  <p:tag name="KSO_WM_UNIT_USESOURCEFORMAT_APPLY" val="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VALUE" val="1904*1453"/>
  <p:tag name="KSO_WM_UNIT_HIGHLIGHT" val="0"/>
  <p:tag name="KSO_WM_UNIT_COMPATIBLE" val="0"/>
  <p:tag name="KSO_WM_UNIT_DIAGRAM_ISNUMVISUAL" val="0"/>
  <p:tag name="KSO_WM_UNIT_DIAGRAM_ISREFERUNIT" val="0"/>
  <p:tag name="KSO_WM_UNIT_TYPE" val="d"/>
  <p:tag name="KSO_WM_UNIT_INDEX" val="1"/>
  <p:tag name="KSO_WM_UNIT_ID" val="custom20232463_1*d*1"/>
  <p:tag name="KSO_WM_TEMPLATE_CATEGORY" val="custom"/>
  <p:tag name="KSO_WM_TEMPLATE_INDEX" val="20232463"/>
  <p:tag name="KSO_WM_UNIT_LAYERLEVEL" val="1"/>
  <p:tag name="KSO_WM_TAG_VERSION" val="3.0"/>
  <p:tag name="KSO_WM_BEAUTIFY_FLAG" val="#wm#"/>
  <p:tag name="KSO_WM_DIAGRAM_GROUP_CODE" val="l1-1"/>
  <p:tag name="KSO_WM_UNIT_LINE_FORE_SCHEMECOLOR_INDEX" val="13"/>
  <p:tag name="KSO_WM_UNIT_LINE_FILL_TYPE" val="2"/>
  <p:tag name="KSO_WM_UNIT_USESOURCEFORMAT_APPLY" val="0"/>
</p:tagLst>
</file>

<file path=ppt/tags/tag27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64_2*l_h_f*1_1_1"/>
  <p:tag name="KSO_WM_TEMPLATE_CATEGORY" val="diagram"/>
  <p:tag name="KSO_WM_TEMPLATE_INDEX" val="20232464"/>
  <p:tag name="KSO_WM_UNIT_LAYERLEVEL" val="1_1_1"/>
  <p:tag name="KSO_WM_TAG_VERSION" val="3.0"/>
  <p:tag name="KSO_WM_BEAUTIFY_FLAG" val="#wm#"/>
  <p:tag name="KSO_WM_DIAGRAM_MAX_ITEMCNT" val="5"/>
  <p:tag name="KSO_WM_DIAGRAM_MIN_ITEMCNT" val="2"/>
  <p:tag name="KSO_WM_DIAGRAM_VIRTUALLY_FRAME" val="{&quot;height&quot;:365.6000061035156,&quot;width&quot;:413.9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意简言赅地描述您的观点。"/>
  <p:tag name="KSO_WM_UNIT_TEXT_FILL_FORE_SCHEMECOLOR_INDEX" val="1"/>
  <p:tag name="KSO_WM_UNIT_TEXT_FILL_TYPE" val="1"/>
  <p:tag name="KSO_WM_UNIT_USESOURCEFORMAT_APPLY" val="0"/>
</p:tagLst>
</file>

<file path=ppt/tags/tag272.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64_2*l_h_a*1_1_1"/>
  <p:tag name="KSO_WM_TEMPLATE_CATEGORY" val="diagram"/>
  <p:tag name="KSO_WM_TEMPLATE_INDEX" val="20232464"/>
  <p:tag name="KSO_WM_UNIT_LAYERLEVEL" val="1_1_1"/>
  <p:tag name="KSO_WM_TAG_VERSION" val="3.0"/>
  <p:tag name="KSO_WM_BEAUTIFY_FLAG" val="#wm#"/>
  <p:tag name="KSO_WM_DIAGRAM_MAX_ITEMCNT" val="5"/>
  <p:tag name="KSO_WM_DIAGRAM_MIN_ITEMCNT" val="2"/>
  <p:tag name="KSO_WM_DIAGRAM_VIRTUALLY_FRAME" val="{&quot;height&quot;:365.6000061035156,&quot;width&quot;:413.9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项标题"/>
  <p:tag name="KSO_WM_UNIT_TEXT_FILL_FORE_SCHEMECOLOR_INDEX" val="1"/>
  <p:tag name="KSO_WM_UNIT_TEXT_FILL_TYPE" val="1"/>
  <p:tag name="KSO_WM_UNIT_USESOURCEFORMAT_APPLY" val="0"/>
</p:tagLst>
</file>

<file path=ppt/tags/tag27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2464_2*l_h_i*1_1_1"/>
  <p:tag name="KSO_WM_TEMPLATE_CATEGORY" val="diagram"/>
  <p:tag name="KSO_WM_TEMPLATE_INDEX" val="20232464"/>
  <p:tag name="KSO_WM_UNIT_LAYERLEVEL" val="1_1_1"/>
  <p:tag name="KSO_WM_TAG_VERSION" val="3.0"/>
  <p:tag name="KSO_WM_BEAUTIFY_FLAG" val="#wm#"/>
  <p:tag name="KSO_WM_DIAGRAM_MAX_ITEMCNT" val="5"/>
  <p:tag name="KSO_WM_DIAGRAM_MIN_ITEMCNT" val="2"/>
  <p:tag name="KSO_WM_DIAGRAM_VIRTUALLY_FRAME" val="{&quot;height&quot;:365.6000061035156,&quot;width&quot;:413.95001220703125}"/>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UNIT_SHADOW_SCHEMECOLOR_INDEX" val="5"/>
  <p:tag name="KSO_WM_UNIT_USESOURCEFORMAT_APPLY" val="0"/>
</p:tagLst>
</file>

<file path=ppt/tags/tag274.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64_2*l_h_f*1_2_1"/>
  <p:tag name="KSO_WM_TEMPLATE_CATEGORY" val="diagram"/>
  <p:tag name="KSO_WM_TEMPLATE_INDEX" val="20232464"/>
  <p:tag name="KSO_WM_UNIT_LAYERLEVEL" val="1_1_1"/>
  <p:tag name="KSO_WM_TAG_VERSION" val="3.0"/>
  <p:tag name="KSO_WM_BEAUTIFY_FLAG" val="#wm#"/>
  <p:tag name="KSO_WM_DIAGRAM_MAX_ITEMCNT" val="5"/>
  <p:tag name="KSO_WM_DIAGRAM_MIN_ITEMCNT" val="2"/>
  <p:tag name="KSO_WM_DIAGRAM_VIRTUALLY_FRAME" val="{&quot;height&quot;:365.6000061035156,&quot;width&quot;:413.9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意简言赅地描述您的观点。"/>
  <p:tag name="KSO_WM_UNIT_TEXT_FILL_FORE_SCHEMECOLOR_INDEX" val="1"/>
  <p:tag name="KSO_WM_UNIT_TEXT_FILL_TYPE" val="1"/>
  <p:tag name="KSO_WM_UNIT_USESOURCEFORMAT_APPLY" val="0"/>
</p:tagLst>
</file>

<file path=ppt/tags/tag275.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64_2*l_h_a*1_2_1"/>
  <p:tag name="KSO_WM_TEMPLATE_CATEGORY" val="diagram"/>
  <p:tag name="KSO_WM_TEMPLATE_INDEX" val="20232464"/>
  <p:tag name="KSO_WM_UNIT_LAYERLEVEL" val="1_1_1"/>
  <p:tag name="KSO_WM_TAG_VERSION" val="3.0"/>
  <p:tag name="KSO_WM_BEAUTIFY_FLAG" val="#wm#"/>
  <p:tag name="KSO_WM_DIAGRAM_MAX_ITEMCNT" val="5"/>
  <p:tag name="KSO_WM_DIAGRAM_MIN_ITEMCNT" val="2"/>
  <p:tag name="KSO_WM_DIAGRAM_VIRTUALLY_FRAME" val="{&quot;height&quot;:365.6000061035156,&quot;width&quot;:413.9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项标题"/>
  <p:tag name="KSO_WM_UNIT_TEXT_FILL_FORE_SCHEMECOLOR_INDEX" val="1"/>
  <p:tag name="KSO_WM_UNIT_TEXT_FILL_TYPE" val="1"/>
  <p:tag name="KSO_WM_UNIT_USESOURCEFORMAT_APPLY" val="0"/>
</p:tagLst>
</file>

<file path=ppt/tags/tag27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2464_2*l_h_i*1_2_1"/>
  <p:tag name="KSO_WM_TEMPLATE_CATEGORY" val="diagram"/>
  <p:tag name="KSO_WM_TEMPLATE_INDEX" val="20232464"/>
  <p:tag name="KSO_WM_UNIT_LAYERLEVEL" val="1_1_1"/>
  <p:tag name="KSO_WM_TAG_VERSION" val="3.0"/>
  <p:tag name="KSO_WM_BEAUTIFY_FLAG" val="#wm#"/>
  <p:tag name="KSO_WM_DIAGRAM_MAX_ITEMCNT" val="5"/>
  <p:tag name="KSO_WM_DIAGRAM_MIN_ITEMCNT" val="2"/>
  <p:tag name="KSO_WM_DIAGRAM_VIRTUALLY_FRAME" val="{&quot;height&quot;:365.6000061035156,&quot;width&quot;:413.95001220703125}"/>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SHADOW_SCHEMECOLOR_INDEX" val="5"/>
  <p:tag name="KSO_WM_UNIT_USESOURCEFORMAT_APPLY" val="0"/>
</p:tagLst>
</file>

<file path=ppt/tags/tag27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2464_2*l_h_f*1_3_1"/>
  <p:tag name="KSO_WM_TEMPLATE_CATEGORY" val="diagram"/>
  <p:tag name="KSO_WM_TEMPLATE_INDEX" val="20232464"/>
  <p:tag name="KSO_WM_UNIT_LAYERLEVEL" val="1_1_1"/>
  <p:tag name="KSO_WM_TAG_VERSION" val="3.0"/>
  <p:tag name="KSO_WM_BEAUTIFY_FLAG" val="#wm#"/>
  <p:tag name="KSO_WM_DIAGRAM_MAX_ITEMCNT" val="5"/>
  <p:tag name="KSO_WM_DIAGRAM_MIN_ITEMCNT" val="2"/>
  <p:tag name="KSO_WM_DIAGRAM_VIRTUALLY_FRAME" val="{&quot;height&quot;:365.6000061035156,&quot;width&quot;:413.9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意简言赅地描述您的观点。"/>
  <p:tag name="KSO_WM_UNIT_TEXT_FILL_FORE_SCHEMECOLOR_INDEX" val="1"/>
  <p:tag name="KSO_WM_UNIT_TEXT_FILL_TYPE" val="1"/>
  <p:tag name="KSO_WM_UNIT_USESOURCEFORMAT_APPLY" val="0"/>
</p:tagLst>
</file>

<file path=ppt/tags/tag278.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2464_2*l_h_a*1_3_1"/>
  <p:tag name="KSO_WM_TEMPLATE_CATEGORY" val="diagram"/>
  <p:tag name="KSO_WM_TEMPLATE_INDEX" val="20232464"/>
  <p:tag name="KSO_WM_UNIT_LAYERLEVEL" val="1_1_1"/>
  <p:tag name="KSO_WM_TAG_VERSION" val="3.0"/>
  <p:tag name="KSO_WM_BEAUTIFY_FLAG" val="#wm#"/>
  <p:tag name="KSO_WM_DIAGRAM_MAX_ITEMCNT" val="5"/>
  <p:tag name="KSO_WM_DIAGRAM_MIN_ITEMCNT" val="2"/>
  <p:tag name="KSO_WM_DIAGRAM_VIRTUALLY_FRAME" val="{&quot;height&quot;:365.6000061035156,&quot;width&quot;:413.95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项标题"/>
  <p:tag name="KSO_WM_UNIT_TEXT_FILL_FORE_SCHEMECOLOR_INDEX" val="1"/>
  <p:tag name="KSO_WM_UNIT_TEXT_FILL_TYPE" val="1"/>
  <p:tag name="KSO_WM_UNIT_USESOURCEFORMAT_APPLY" val="0"/>
</p:tagLst>
</file>

<file path=ppt/tags/tag27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2464_2*l_h_i*1_3_1"/>
  <p:tag name="KSO_WM_TEMPLATE_CATEGORY" val="diagram"/>
  <p:tag name="KSO_WM_TEMPLATE_INDEX" val="20232464"/>
  <p:tag name="KSO_WM_UNIT_LAYERLEVEL" val="1_1_1"/>
  <p:tag name="KSO_WM_TAG_VERSION" val="3.0"/>
  <p:tag name="KSO_WM_BEAUTIFY_FLAG" val="#wm#"/>
  <p:tag name="KSO_WM_DIAGRAM_MAX_ITEMCNT" val="5"/>
  <p:tag name="KSO_WM_DIAGRAM_MIN_ITEMCNT" val="2"/>
  <p:tag name="KSO_WM_DIAGRAM_VIRTUALLY_FRAME" val="{&quot;height&quot;:365.6000061035156,&quot;width&quot;:413.95001220703125}"/>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FILL_TYPE" val="1"/>
  <p:tag name="KSO_WM_UNIT_FILL_FORE_SCHEMECOLOR_INDEX" val="5"/>
  <p:tag name="KSO_WM_UNIT_FILL_FORE_SCHEMECOLOR_INDEX_BRIGHTNESS" val="0"/>
  <p:tag name="KSO_WM_UNIT_TEXT_FILL_FORE_SCHEMECOLOR_INDEX" val="1"/>
  <p:tag name="KSO_WM_UNIT_TEXT_FILL_TYPE" val="1"/>
  <p:tag name="KSO_WM_UNIT_SHADOW_SCHEMECOLOR_INDEX" val="5"/>
  <p:tag name="KSO_WM_UNIT_USESOURCEFORMAT_APPLY" val="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3.95*360.315"/>
  <p:tag name="KSO_WM_SLIDE_POSITION" val="56.7199*138.975"/>
  <p:tag name="KSO_WM_SLIDE_LAYOUT" val="a_d_l"/>
  <p:tag name="KSO_WM_SLIDE_LAYOUT_CNT" val="1_1_1"/>
  <p:tag name="KSO_WM_SPECIAL_SOURCE" val="bdnull"/>
  <p:tag name="KSO_WM_DIAGRAM_GROUP_CODE" val="l1-1"/>
  <p:tag name="KSO_WM_SLIDE_DIAGTYPE" val="l"/>
  <p:tag name="KSO_WM_TEMPLATE_INDEX" val="20233103"/>
  <p:tag name="KSO_WM_TEMPLATE_SUBCATEGORY" val="0"/>
  <p:tag name="KSO_WM_SLIDE_INDEX" val="1"/>
  <p:tag name="KSO_WM_TAG_VERSION" val="3.0"/>
  <p:tag name="KSO_WM_SLIDE_ID" val="custom20232463_1"/>
  <p:tag name="KSO_WM_SLIDE_ITEM_CNT" val="3"/>
</p:tagLst>
</file>

<file path=ppt/tags/tag281.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3230"/>
  <p:tag name="KSO_WM_UNIT_ID" val="custom20233230_1*a*1"/>
  <p:tag name="KSO_WM_UNIT_PRESET_TEXT" val="单击此处&#10;添加标题内容"/>
  <p:tag name="KSO_WM_UNIT_TEXT_FILL_FORE_SCHEMECOLOR_INDEX" val="13"/>
  <p:tag name="KSO_WM_UNIT_TEXT_FILL_TYPE" val="1"/>
  <p:tag name="KSO_WM_UNIT_USESOURCEFORMAT_APPLY" val="0"/>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229_2*l_h_d*1_1_1"/>
  <p:tag name="KSO_WM_TEMPLATE_CATEGORY" val="diagram"/>
  <p:tag name="KSO_WM_TEMPLATE_INDEX" val="20233229"/>
  <p:tag name="KSO_WM_UNIT_LAYERLEVEL" val="1_1_1"/>
  <p:tag name="KSO_WM_TAG_VERSION" val="3.0"/>
  <p:tag name="KSO_WM_BEAUTIFY_FLAG" val="#wm#"/>
  <p:tag name="KSO_WM_UNIT_VALUE" val="379*515"/>
  <p:tag name="KSO_WM_UNIT_TYPE" val="l_h_d"/>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66.14881889763785,&quot;left&quot;:142.4148031496063,&quot;top&quot;:102.8011811023622,&quot;width&quot;:648.7851968503937}"/>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229_2*l_h_d*1_2_1"/>
  <p:tag name="KSO_WM_TEMPLATE_CATEGORY" val="diagram"/>
  <p:tag name="KSO_WM_TEMPLATE_INDEX" val="20233229"/>
  <p:tag name="KSO_WM_UNIT_LAYERLEVEL" val="1_1_1"/>
  <p:tag name="KSO_WM_TAG_VERSION" val="3.0"/>
  <p:tag name="KSO_WM_BEAUTIFY_FLAG" val="#wm#"/>
  <p:tag name="KSO_WM_UNIT_VALUE" val="379*515"/>
  <p:tag name="KSO_WM_UNIT_TYPE" val="l_h_d"/>
  <p:tag name="KSO_WM_UNIT_INDEX" val="1_2_1"/>
  <p:tag name="KSO_WM_DIAGRAM_VERSION" val="3"/>
  <p:tag name="KSO_WM_DIAGRAM_COLOR_TRICK" val="1"/>
  <p:tag name="KSO_WM_DIAGRAM_COLOR_TEXT_CAN_REMOVE" val="n"/>
  <p:tag name="KSO_WM_DIAGRAM_MAX_ITEMCNT" val="4"/>
  <p:tag name="KSO_WM_DIAGRAM_MIN_ITEMCNT" val="2"/>
  <p:tag name="KSO_WM_DIAGRAM_VIRTUALLY_FRAME" val="{&quot;height&quot;:366.14881889763785,&quot;left&quot;:142.4148031496063,&quot;top&quot;:102.8011811023622,&quot;width&quot;:648.7851968503937}"/>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229_2*l_h_d*1_3_1"/>
  <p:tag name="KSO_WM_TEMPLATE_CATEGORY" val="diagram"/>
  <p:tag name="KSO_WM_TEMPLATE_INDEX" val="20233229"/>
  <p:tag name="KSO_WM_UNIT_LAYERLEVEL" val="1_1_1"/>
  <p:tag name="KSO_WM_TAG_VERSION" val="3.0"/>
  <p:tag name="KSO_WM_BEAUTIFY_FLAG" val="#wm#"/>
  <p:tag name="KSO_WM_UNIT_VALUE" val="379*515"/>
  <p:tag name="KSO_WM_UNIT_TYPE" val="l_h_d"/>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366.14881889763785,&quot;left&quot;:142.4148031496063,&quot;top&quot;:102.8011811023622,&quot;width&quot;:648.7851968503937}"/>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2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29_2*l_h_f*1_1_1"/>
  <p:tag name="KSO_WM_TEMPLATE_CATEGORY" val="diagram"/>
  <p:tag name="KSO_WM_TEMPLATE_INDEX" val="20233229"/>
  <p:tag name="KSO_WM_UNIT_LAYERLEVEL" val="1_1_1"/>
  <p:tag name="KSO_WM_TAG_VERSION" val="3.0"/>
  <p:tag name="KSO_WM_BEAUTIFY_FLAG" val="#wm#"/>
  <p:tag name="KSO_WM_DIAGRAM_MAX_ITEMCNT" val="4"/>
  <p:tag name="KSO_WM_DIAGRAM_MIN_ITEMCNT" val="2"/>
  <p:tag name="KSO_WM_DIAGRAM_VIRTUALLY_FRAME" val="{&quot;height&quot;:366.14881889763785,&quot;left&quot;:142.4148031496063,&quot;top&quot;:102.8011811023622,&quot;width&quot;:648.7851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4"/>
  <p:tag name="KSO_WM_DIAGRAM_VERSION" val="3"/>
  <p:tag name="KSO_WM_DIAGRAM_COLOR_TRICK" val="1"/>
  <p:tag name="KSO_WM_DIAGRAM_COLOR_TEXT_CAN_REMOVE" val="n"/>
  <p:tag name="KSO_WM_UNIT_PRESET_TEXT" val="单击此处添加具体内容，简明扼要地阐述您的观点。根据需要可酌情增减文字，以便观者准确地理解您传达的思想。"/>
  <p:tag name="KSO_WM_UNIT_TEXT_FILL_FORE_SCHEMECOLOR_INDEX" val="1"/>
  <p:tag name="KSO_WM_UNIT_TEXT_FILL_TYPE" val="1"/>
  <p:tag name="KSO_WM_UNIT_USESOURCEFORMAT_APPLY" val="0"/>
</p:tagLst>
</file>

<file path=ppt/tags/tag28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3229_2*l_h_a*1_1_1"/>
  <p:tag name="KSO_WM_TEMPLATE_CATEGORY" val="diagram"/>
  <p:tag name="KSO_WM_TEMPLATE_INDEX" val="20233229"/>
  <p:tag name="KSO_WM_UNIT_LAYERLEVEL" val="1_1_1"/>
  <p:tag name="KSO_WM_TAG_VERSION" val="3.0"/>
  <p:tag name="KSO_WM_BEAUTIFY_FLAG" val="#wm#"/>
  <p:tag name="KSO_WM_DIAGRAM_MAX_ITEMCNT" val="4"/>
  <p:tag name="KSO_WM_DIAGRAM_MIN_ITEMCNT" val="2"/>
  <p:tag name="KSO_WM_DIAGRAM_VIRTUALLY_FRAME" val="{&quot;height&quot;:366.14881889763785,&quot;left&quot;:142.4148031496063,&quot;top&quot;:102.8011811023622,&quot;width&quot;:648.7851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1"/>
  <p:tag name="KSO_WM_DIAGRAM_VERSION" val="3"/>
  <p:tag name="KSO_WM_DIAGRAM_COLOR_TRICK" val="1"/>
  <p:tag name="KSO_WM_DIAGRAM_COLOR_TEXT_CAN_REMOVE" val="n"/>
  <p:tag name="KSO_WM_UNIT_PRESET_TEXT" val="此处添加项标题"/>
  <p:tag name="KSO_WM_UNIT_TEXT_FILL_FORE_SCHEMECOLOR_INDEX" val="1"/>
  <p:tag name="KSO_WM_UNIT_TEXT_FILL_TYPE" val="1"/>
  <p:tag name="KSO_WM_UNIT_USESOURCEFORMAT_APPLY" val="0"/>
</p:tagLst>
</file>

<file path=ppt/tags/tag28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29_2*l_h_f*1_2_1"/>
  <p:tag name="KSO_WM_TEMPLATE_CATEGORY" val="diagram"/>
  <p:tag name="KSO_WM_TEMPLATE_INDEX" val="20233229"/>
  <p:tag name="KSO_WM_UNIT_LAYERLEVEL" val="1_1_1"/>
  <p:tag name="KSO_WM_TAG_VERSION" val="3.0"/>
  <p:tag name="KSO_WM_BEAUTIFY_FLAG" val="#wm#"/>
  <p:tag name="KSO_WM_DIAGRAM_MAX_ITEMCNT" val="4"/>
  <p:tag name="KSO_WM_DIAGRAM_MIN_ITEMCNT" val="2"/>
  <p:tag name="KSO_WM_DIAGRAM_VIRTUALLY_FRAME" val="{&quot;height&quot;:366.14881889763785,&quot;left&quot;:142.4148031496063,&quot;top&quot;:102.8011811023622,&quot;width&quot;:648.7851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4"/>
  <p:tag name="KSO_WM_DIAGRAM_VERSION" val="3"/>
  <p:tag name="KSO_WM_DIAGRAM_COLOR_TRICK" val="1"/>
  <p:tag name="KSO_WM_DIAGRAM_COLOR_TEXT_CAN_REMOVE" val="n"/>
  <p:tag name="KSO_WM_UNIT_PRESET_TEXT" val="单击此处添加具体内容，简明扼要地阐述您的观点。根据需要可酌情增减文字，以便观者准确地理解您传达的思想。"/>
  <p:tag name="KSO_WM_UNIT_TEXT_FILL_FORE_SCHEMECOLOR_INDEX" val="1"/>
  <p:tag name="KSO_WM_UNIT_TEXT_FILL_TYPE" val="1"/>
  <p:tag name="KSO_WM_UNIT_USESOURCEFORMAT_APPLY" val="0"/>
</p:tagLst>
</file>

<file path=ppt/tags/tag28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229_2*l_h_a*1_2_1"/>
  <p:tag name="KSO_WM_TEMPLATE_CATEGORY" val="diagram"/>
  <p:tag name="KSO_WM_TEMPLATE_INDEX" val="20233229"/>
  <p:tag name="KSO_WM_UNIT_LAYERLEVEL" val="1_1_1"/>
  <p:tag name="KSO_WM_TAG_VERSION" val="3.0"/>
  <p:tag name="KSO_WM_BEAUTIFY_FLAG" val="#wm#"/>
  <p:tag name="KSO_WM_DIAGRAM_MAX_ITEMCNT" val="4"/>
  <p:tag name="KSO_WM_DIAGRAM_MIN_ITEMCNT" val="2"/>
  <p:tag name="KSO_WM_DIAGRAM_VIRTUALLY_FRAME" val="{&quot;height&quot;:366.14881889763785,&quot;left&quot;:142.4148031496063,&quot;top&quot;:102.8011811023622,&quot;width&quot;:648.7851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1"/>
  <p:tag name="KSO_WM_DIAGRAM_VERSION" val="3"/>
  <p:tag name="KSO_WM_DIAGRAM_COLOR_TRICK" val="1"/>
  <p:tag name="KSO_WM_DIAGRAM_COLOR_TEXT_CAN_REMOVE" val="n"/>
  <p:tag name="KSO_WM_UNIT_PRESET_TEXT" val="此处添加项标题"/>
  <p:tag name="KSO_WM_UNIT_TEXT_FILL_FORE_SCHEMECOLOR_INDEX" val="1"/>
  <p:tag name="KSO_WM_UNIT_TEXT_FILL_TYPE" val="1"/>
  <p:tag name="KSO_WM_UNIT_USESOURCEFORMAT_APPLY" val="0"/>
</p:tagLst>
</file>

<file path=ppt/tags/tag28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3229_2*l_h_f*1_3_1"/>
  <p:tag name="KSO_WM_TEMPLATE_CATEGORY" val="diagram"/>
  <p:tag name="KSO_WM_TEMPLATE_INDEX" val="20233229"/>
  <p:tag name="KSO_WM_UNIT_LAYERLEVEL" val="1_1_1"/>
  <p:tag name="KSO_WM_TAG_VERSION" val="3.0"/>
  <p:tag name="KSO_WM_BEAUTIFY_FLAG" val="#wm#"/>
  <p:tag name="KSO_WM_DIAGRAM_MAX_ITEMCNT" val="4"/>
  <p:tag name="KSO_WM_DIAGRAM_MIN_ITEMCNT" val="2"/>
  <p:tag name="KSO_WM_DIAGRAM_VIRTUALLY_FRAME" val="{&quot;height&quot;:366.14881889763785,&quot;left&quot;:142.4148031496063,&quot;top&quot;:102.8011811023622,&quot;width&quot;:648.7851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4"/>
  <p:tag name="KSO_WM_DIAGRAM_VERSION" val="3"/>
  <p:tag name="KSO_WM_DIAGRAM_COLOR_TRICK" val="1"/>
  <p:tag name="KSO_WM_DIAGRAM_COLOR_TEXT_CAN_REMOVE" val="n"/>
  <p:tag name="KSO_WM_UNIT_PRESET_TEXT" val="单击此处添加具体内容，简明扼要地阐述您的观点。根据需要可酌情增减文字，以便观者准确地理解您传达的思想。"/>
  <p:tag name="KSO_WM_UNIT_TEXT_FILL_FORE_SCHEMECOLOR_INDEX" val="1"/>
  <p:tag name="KSO_WM_UNIT_TEXT_FILL_TYPE" val="1"/>
  <p:tag name="KSO_WM_UNIT_USESOURCEFORMAT_APPLY" val="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3229_2*l_h_a*1_3_1"/>
  <p:tag name="KSO_WM_TEMPLATE_CATEGORY" val="diagram"/>
  <p:tag name="KSO_WM_TEMPLATE_INDEX" val="20233229"/>
  <p:tag name="KSO_WM_UNIT_LAYERLEVEL" val="1_1_1"/>
  <p:tag name="KSO_WM_TAG_VERSION" val="3.0"/>
  <p:tag name="KSO_WM_BEAUTIFY_FLAG" val="#wm#"/>
  <p:tag name="KSO_WM_DIAGRAM_MAX_ITEMCNT" val="4"/>
  <p:tag name="KSO_WM_DIAGRAM_MIN_ITEMCNT" val="2"/>
  <p:tag name="KSO_WM_DIAGRAM_VIRTUALLY_FRAME" val="{&quot;height&quot;:366.14881889763785,&quot;left&quot;:142.4148031496063,&quot;top&quot;:102.8011811023622,&quot;width&quot;:648.7851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1"/>
  <p:tag name="KSO_WM_DIAGRAM_VERSION" val="3"/>
  <p:tag name="KSO_WM_DIAGRAM_COLOR_TRICK" val="1"/>
  <p:tag name="KSO_WM_DIAGRAM_COLOR_TEXT_CAN_REMOVE" val="n"/>
  <p:tag name="KSO_WM_UNIT_PRESET_TEXT" val="此处添加项标题"/>
  <p:tag name="KSO_WM_UNIT_TEXT_FILL_FORE_SCHEMECOLOR_INDEX" val="1"/>
  <p:tag name="KSO_WM_UNIT_TEXT_FILL_TYPE" val="1"/>
  <p:tag name="KSO_WM_UNIT_USESOURCEFORMAT_APPLY" val="0"/>
</p:tagLst>
</file>

<file path=ppt/tags/tag291.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l"/>
  <p:tag name="KSO_WM_SLIDE_LAYOUT_CNT" val="1_1"/>
  <p:tag name="KSO_WM_SLIDE_TYPE" val="text"/>
  <p:tag name="KSO_WM_SLIDE_SUBTYPE" val="diag"/>
  <p:tag name="KSO_WM_SLIDE_SIZE" val="557.569*365.829"/>
  <p:tag name="KSO_WM_SLIDE_POSITION" val="339.587*102.95"/>
  <p:tag name="KSO_WM_TEMPLATE_INDEX" val="20233103"/>
  <p:tag name="KSO_WM_TEMPLATE_SUBCATEGORY" val="0"/>
  <p:tag name="KSO_WM_SLIDE_INDEX" val="1"/>
  <p:tag name="KSO_WM_TAG_VERSION" val="3.0"/>
  <p:tag name="KSO_WM_SLIDE_ID" val="custom20233230_1"/>
  <p:tag name="KSO_WM_SLIDE_ITEM_CNT" val="4"/>
</p:tagLst>
</file>

<file path=ppt/tags/tag29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103_7*a*1"/>
  <p:tag name="KSO_WM_TEMPLATE_CATEGORY" val="custom"/>
  <p:tag name="KSO_WM_TEMPLATE_INDEX" val="20233103"/>
  <p:tag name="KSO_WM_UNIT_LAYERLEVEL" val="1"/>
  <p:tag name="KSO_WM_TAG_VERSION" val="3.0"/>
  <p:tag name="KSO_WM_BEAUTIFY_FLAG" val="#wm#"/>
  <p:tag name="KSO_WM_UNIT_PRESET_TEXT" val="单击添加章节标题"/>
</p:tagLst>
</file>

<file path=ppt/tags/tag29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3103_7*e*1"/>
  <p:tag name="KSO_WM_TEMPLATE_CATEGORY" val="custom"/>
  <p:tag name="KSO_WM_TEMPLATE_INDEX" val="20233103"/>
  <p:tag name="KSO_WM_UNIT_LAYERLEVEL" val="1"/>
  <p:tag name="KSO_WM_TAG_VERSION" val="3.0"/>
  <p:tag name="KSO_WM_BEAUTIFY_FLAG" val="#wm#"/>
  <p:tag name="KSO_WM_UNIT_NOCLEAR" val="0"/>
  <p:tag name="KSO_WM_UNIT_VALUE" val="13"/>
  <p:tag name="KSO_WM_UNIT_TYPE" val="e"/>
  <p:tag name="KSO_WM_UNIT_INDEX" val="1"/>
  <p:tag name="KSO_WM_UNIT_PRESET_TEXT" val="04"/>
</p:tagLst>
</file>

<file path=ppt/tags/tag294.xml><?xml version="1.0" encoding="utf-8"?>
<p:tagLst xmlns:p="http://schemas.openxmlformats.org/presentationml/2006/main">
  <p:tag name="KSO_WM_SLIDE_ID" val="custom20233103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103"/>
  <p:tag name="KSO_WM_SLIDE_TYPE" val="sectionTitle"/>
  <p:tag name="KSO_WM_SLIDE_SUBTYPE" val="pureTxt"/>
  <p:tag name="KSO_WM_SLIDE_LAYOUT" val="a_e"/>
  <p:tag name="KSO_WM_SLIDE_LAYOUT_CNT" val="1_1"/>
</p:tagLst>
</file>

<file path=ppt/tags/tag29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30"/>
  <p:tag name="KSO_WM_TEMPLATE_INDEX" val="20231717"/>
  <p:tag name="KSO_WM_UNIT_ID" val="custom20231717_1*a*1"/>
  <p:tag name="KSO_WM_UNIT_PRESET_TEXT" val="单击此处添加标题"/>
  <p:tag name="KSO_WM_UNIT_TEXT_FILL_FORE_SCHEMECOLOR_INDEX" val="13"/>
  <p:tag name="KSO_WM_UNIT_TEXT_FILL_TYPE" val="1"/>
  <p:tag name="KSO_WM_UNIT_USESOURCEFORMAT_APPLY" val="0"/>
</p:tagLst>
</file>

<file path=ppt/tags/tag296.xml><?xml version="1.0" encoding="utf-8"?>
<p:tagLst xmlns:p="http://schemas.openxmlformats.org/presentationml/2006/main">
  <p:tag name="KSO_WM_BEAUTIFY_FLAG" val="#wm#"/>
  <p:tag name="KSO_WM_UNIT_VALUE" val="1289*910"/>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17_1*d*1"/>
  <p:tag name="KSO_WM_TEMPLATE_CATEGORY" val="custom"/>
  <p:tag name="KSO_WM_TEMPLATE_INDEX" val="20231717"/>
  <p:tag name="KSO_WM_UNIT_LAYERLEVEL" val="1"/>
  <p:tag name="KSO_WM_TAG_VERSION" val="3.0"/>
  <p:tag name="KSO_WM_UNIT_LINE_FORE_SCHEMECOLOR_INDEX" val="5"/>
  <p:tag name="KSO_WM_UNIT_LINE_FILL_TYPE" val="2"/>
  <p:tag name="KSO_WM_UNIT_SHADOW_SCHEMECOLOR_INDEX" val="5"/>
  <p:tag name="KSO_WM_UNIT_USESOURCEFORMAT_APPLY" val="0"/>
</p:tagLst>
</file>

<file path=ppt/tags/tag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1"/>
  <p:tag name="KSO_WM_DIAGRAM_MAX_ITEMCNT" val="4"/>
  <p:tag name="KSO_WM_DIAGRAM_MIN_ITEMCNT" val="2"/>
  <p:tag name="KSO_WM_DIAGRAM_VIRTUALLY_FRAME" val="{&quot;height&quot;:365.65008544921875,&quot;width&quot;:558.4000854492188}"/>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298.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2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width&quot;:558.4000854492188}"/>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LINE_FILL_TYPE" val="2"/>
  <p:tag name="KSO_WM_UNIT_USESOURCEFORMAT_APPLY" val="0"/>
</p:tagLst>
</file>

<file path=ppt/tags/tag2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4"/>
  <p:tag name="KSO_WM_DIAGRAM_MIN_ITEMCNT" val="2"/>
  <p:tag name="KSO_WM_DIAGRAM_VIRTUALLY_FRAME" val="{&quot;height&quot;:365.65008544921875,&quot;width&quot;:558.4000854492188}"/>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width&quot;:558.4000854492188}"/>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LINE_FILL_TYPE" val="2"/>
  <p:tag name="KSO_WM_UNIT_USESOURCEFORMAT_APPLY" val="0"/>
</p:tagLst>
</file>

<file path=ppt/tags/tag301.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2*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width&quot;:558.4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USESOURCEFORMAT_APPLY" val="0"/>
</p:tagLst>
</file>

<file path=ppt/tags/tag302.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2*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width&quot;:558.4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USESOURCEFORMAT_APPLY" val="0"/>
</p:tagLst>
</file>

<file path=ppt/tags/tag3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78_2*l_h_i*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1"/>
  <p:tag name="KSO_WM_DIAGRAM_MAX_ITEMCNT" val="4"/>
  <p:tag name="KSO_WM_DIAGRAM_MIN_ITEMCNT" val="2"/>
  <p:tag name="KSO_WM_DIAGRAM_VIRTUALLY_FRAME" val="{&quot;height&quot;:365.65008544921875,&quot;width&quot;:558.4000854492188}"/>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0"/>
</p:tagLst>
</file>

<file path=ppt/tags/tag304.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diagram"/>
  <p:tag name="KSO_WM_TEMPLATE_INDEX" val="20231678"/>
  <p:tag name="KSO_WM_UNIT_LAYERLEVEL" val="1_1_1"/>
  <p:tag name="KSO_WM_TAG_VERSION" val="3.0"/>
  <p:tag name="KSO_WM_UNIT_VALUE" val="10"/>
  <p:tag name="KSO_WM_UNIT_TYPE" val="l_h_a"/>
  <p:tag name="KSO_WM_UNIT_ID" val="diagram20231678_2*l_h_a*1_3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width&quot;:558.4000854492188}"/>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LINE_FILL_TYPE" val="2"/>
  <p:tag name="KSO_WM_UNIT_USESOURCEFORMAT_APPLY" val="0"/>
</p:tagLst>
</file>

<file path=ppt/tags/tag305.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78_2*l_h_f*1_3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width&quot;:558.40008544921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
  <p:tag name="KSO_WM_UNIT_USESOURCEFORMAT_APPLY" val="0"/>
</p:tagLst>
</file>

<file path=ppt/tags/tag306.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6387*106.981"/>
  <p:tag name="KSO_WM_SLIDE_LAYOUT" val="a_d_l"/>
  <p:tag name="KSO_WM_SLIDE_LAYOUT_CNT" val="1_1_1"/>
  <p:tag name="KSO_WM_SPECIAL_SOURCE" val="bdnull"/>
  <p:tag name="KSO_WM_DIAGRAM_GROUP_CODE" val="l1-1"/>
  <p:tag name="KSO_WM_SLIDE_DIAGTYPE" val="l"/>
  <p:tag name="KSO_WM_TEMPLATE_INDEX" val="20233103"/>
  <p:tag name="KSO_WM_TEMPLATE_SUBCATEGORY" val="0"/>
  <p:tag name="KSO_WM_SLIDE_INDEX" val="1"/>
  <p:tag name="KSO_WM_TAG_VERSION" val="3.0"/>
  <p:tag name="KSO_WM_SLIDE_ID" val="custom20231717_1"/>
  <p:tag name="KSO_WM_SLIDE_ITEM_CNT" val="4"/>
</p:tagLst>
</file>

<file path=ppt/tags/tag30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29_3*a*1"/>
  <p:tag name="KSO_WM_TEMPLATE_CATEGORY" val="diagram"/>
  <p:tag name="KSO_WM_TEMPLATE_INDEX" val="20233329"/>
  <p:tag name="KSO_WM_UNIT_LAYERLEVEL" val="1"/>
  <p:tag name="KSO_WM_TAG_VERSION" val="3.0"/>
  <p:tag name="KSO_WM_BEAUTIFY_FLAG" val="#wm#"/>
  <p:tag name="KSO_WM_UNIT_VALUE" val="29"/>
  <p:tag name="KSO_WM_UNIT_PRESET_TEXT" val="单击此处添加标题"/>
  <p:tag name="KSO_WM_UNIT_TEXT_FILL_FORE_SCHEMECOLOR_INDEX" val="13"/>
  <p:tag name="KSO_WM_UNIT_TEXT_FILL_TYPE" val="1"/>
  <p:tag name="KSO_WM_UNIT_USESOURCEFORMAT_APPLY" val="0"/>
</p:tagLst>
</file>

<file path=ppt/tags/tag30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8141732283464,&quot;left&quot;:83.91770888441188,&quot;top&quot;:111.34653543307085,&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1_1"/>
  <p:tag name="KSO_WM_UNIT_ID" val="diagram20233329_2*l_h_a*1_1_1"/>
  <p:tag name="KSO_WM_TEMPLATE_CATEGORY" val="diagram"/>
  <p:tag name="KSO_WM_TEMPLATE_INDEX" val="20233329"/>
  <p:tag name="KSO_WM_UNIT_LAYERLEVEL" val="1_1_1"/>
  <p:tag name="KSO_WM_TAG_VERSION" val="3.0"/>
  <p:tag name="KSO_WM_BEAUTIFY_FLAG" val="#wm#"/>
  <p:tag name="KSO_WM_UNIT_TEXT_FILL_FORE_SCHEMECOLOR_INDEX_BRIGHTNESS" val="0.15"/>
  <p:tag name="KSO_WM_UNIT_PRESET_TEXT" val="单击添加项标题"/>
  <p:tag name="KSO_WM_UNIT_TEXT_FILL_FORE_SCHEMECOLOR_INDEX" val="1"/>
  <p:tag name="KSO_WM_UNIT_TEXT_FILL_TYPE" val="1"/>
  <p:tag name="KSO_WM_UNIT_USESOURCEFORMAT_APPLY" val="0"/>
</p:tagLst>
</file>

<file path=ppt/tags/tag30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8141732283464,&quot;left&quot;:83.91770888441188,&quot;top&quot;:111.34653543307085,&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1_1"/>
  <p:tag name="KSO_WM_UNIT_ID" val="diagram20233329_2*l_h_f*1_1_1"/>
  <p:tag name="KSO_WM_TEMPLATE_CATEGORY" val="diagram"/>
  <p:tag name="KSO_WM_TEMPLATE_INDEX" val="20233329"/>
  <p:tag name="KSO_WM_UNIT_LAYERLEVEL" val="1_1_1"/>
  <p:tag name="KSO_WM_TAG_VERSION" val="3.0"/>
  <p:tag name="KSO_WM_BEAUTIFY_FLAG" val="#wm#"/>
  <p:tag name="KSO_WM_UNIT_TEXT_FILL_FORE_SCHEMECOLOR_INDEX_BRIGHTNESS" val="0.15"/>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USESOURCEFORMAT_APPLY" val="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DIAGRAM_VIRTUALLY_FRAME" val="{&quot;height&quot;:387.88141732283464,&quot;left&quot;:83.91770888441188,&quot;top&quot;:111.34653543307085,&quot;width&quot;:792.289306640625}"/>
  <p:tag name="KSO_WM_DIAGRAM_VERSION" val="3"/>
  <p:tag name="KSO_WM_DIAGRAM_COLOR_TRICK" val="1"/>
  <p:tag name="KSO_WM_DIAGRAM_COLOR_TEXT_CAN_REMOVE" val="n"/>
  <p:tag name="KSO_WM_UNIT_VALUE" val="753*485"/>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329_2*l_h_d*1_1_1"/>
  <p:tag name="KSO_WM_TEMPLATE_CATEGORY" val="diagram"/>
  <p:tag name="KSO_WM_TEMPLATE_INDEX" val="20233329"/>
  <p:tag name="KSO_WM_UNIT_LAYERLEVEL" val="1_1_1"/>
  <p:tag name="KSO_WM_TAG_VERSION" val="3.0"/>
  <p:tag name="KSO_WM_BEAUTIFY_FLAG" val="#wm#"/>
  <p:tag name="KSO_WM_DIAGRAM_MAX_ITEMCNT" val="4"/>
  <p:tag name="KSO_WM_DIAGRAM_MIN_ITEMCNT" val="2"/>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311.xml><?xml version="1.0" encoding="utf-8"?>
<p:tagLst xmlns:p="http://schemas.openxmlformats.org/presentationml/2006/main">
  <p:tag name="KSO_WM_DIAGRAM_VIRTUALLY_FRAME" val="{&quot;height&quot;:387.88141732283464,&quot;left&quot;:83.91770888441188,&quot;top&quot;:111.34653543307085,&quot;width&quot;:792.289306640625}"/>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329_2*l_h_i*1_1_1"/>
  <p:tag name="KSO_WM_TEMPLATE_CATEGORY" val="diagram"/>
  <p:tag name="KSO_WM_TEMPLATE_INDEX" val="20233329"/>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LINE_FORE_SCHEMECOLOR_INDEX" val="5"/>
  <p:tag name="KSO_WM_UNIT_TEXT_FILL_FORE_SCHEMECOLOR_INDEX" val="1"/>
  <p:tag name="KSO_WM_UNIT_TEXT_FILL_TYPE" val="1"/>
  <p:tag name="KSO_WM_UNIT_LINE_FILL_TYPE" val="2"/>
  <p:tag name="KSO_WM_UNIT_USESOURCEFORMAT_APPLY" val="0"/>
</p:tagLst>
</file>

<file path=ppt/tags/tag312.xml><?xml version="1.0" encoding="utf-8"?>
<p:tagLst xmlns:p="http://schemas.openxmlformats.org/presentationml/2006/main">
  <p:tag name="KSO_WM_DIAGRAM_VIRTUALLY_FRAME" val="{&quot;height&quot;:387.88141732283464,&quot;left&quot;:83.91770888441188,&quot;top&quot;:111.34653543307085,&quot;width&quot;:792.289306640625}"/>
  <p:tag name="KSO_WM_DIAGRAM_VERSION" val="3"/>
  <p:tag name="KSO_WM_DIAGRAM_COLOR_TRICK" val="1"/>
  <p:tag name="KSO_WM_DIAGRAM_COLOR_TEXT_CAN_REMOVE" val="n"/>
  <p:tag name="KSO_WM_UNIT_VALUE" val="753*485"/>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3329_2*l_h_d*1_2_1"/>
  <p:tag name="KSO_WM_TEMPLATE_CATEGORY" val="diagram"/>
  <p:tag name="KSO_WM_TEMPLATE_INDEX" val="20233329"/>
  <p:tag name="KSO_WM_UNIT_LAYERLEVEL" val="1_1_1"/>
  <p:tag name="KSO_WM_TAG_VERSION" val="3.0"/>
  <p:tag name="KSO_WM_BEAUTIFY_FLAG" val="#wm#"/>
  <p:tag name="KSO_WM_DIAGRAM_MAX_ITEMCNT" val="4"/>
  <p:tag name="KSO_WM_DIAGRAM_MIN_ITEMCNT" val="2"/>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313.xml><?xml version="1.0" encoding="utf-8"?>
<p:tagLst xmlns:p="http://schemas.openxmlformats.org/presentationml/2006/main">
  <p:tag name="KSO_WM_DIAGRAM_VIRTUALLY_FRAME" val="{&quot;height&quot;:387.88141732283464,&quot;left&quot;:83.91770888441188,&quot;top&quot;:111.34653543307085,&quot;width&quot;:792.289306640625}"/>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329_2*l_h_i*1_2_1"/>
  <p:tag name="KSO_WM_TEMPLATE_CATEGORY" val="diagram"/>
  <p:tag name="KSO_WM_TEMPLATE_INDEX" val="20233329"/>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LINE_FORE_SCHEMECOLOR_INDEX" val="5"/>
  <p:tag name="KSO_WM_UNIT_TEXT_FILL_FORE_SCHEMECOLOR_INDEX" val="1"/>
  <p:tag name="KSO_WM_UNIT_TEXT_FILL_TYPE" val="1"/>
  <p:tag name="KSO_WM_UNIT_LINE_FILL_TYPE" val="2"/>
  <p:tag name="KSO_WM_UNIT_USESOURCEFORMAT_APPLY" val="0"/>
</p:tagLst>
</file>

<file path=ppt/tags/tag31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8141732283464,&quot;left&quot;:83.91770888441188,&quot;top&quot;:111.34653543307085,&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2_1"/>
  <p:tag name="KSO_WM_UNIT_ID" val="diagram20233329_2*l_h_a*1_2_1"/>
  <p:tag name="KSO_WM_TEMPLATE_CATEGORY" val="diagram"/>
  <p:tag name="KSO_WM_TEMPLATE_INDEX" val="20233329"/>
  <p:tag name="KSO_WM_UNIT_LAYERLEVEL" val="1_1_1"/>
  <p:tag name="KSO_WM_TAG_VERSION" val="3.0"/>
  <p:tag name="KSO_WM_BEAUTIFY_FLAG" val="#wm#"/>
  <p:tag name="KSO_WM_UNIT_TEXT_FILL_FORE_SCHEMECOLOR_INDEX_BRIGHTNESS" val="0.15"/>
  <p:tag name="KSO_WM_UNIT_PRESET_TEXT" val="单击添加项标题"/>
  <p:tag name="KSO_WM_UNIT_TEXT_FILL_FORE_SCHEMECOLOR_INDEX" val="1"/>
  <p:tag name="KSO_WM_UNIT_TEXT_FILL_TYPE" val="1"/>
  <p:tag name="KSO_WM_UNIT_USESOURCEFORMAT_APPLY" val="0"/>
</p:tagLst>
</file>

<file path=ppt/tags/tag3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8141732283464,&quot;left&quot;:83.91770888441188,&quot;top&quot;:111.34653543307085,&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2_1"/>
  <p:tag name="KSO_WM_UNIT_ID" val="diagram20233329_2*l_h_f*1_2_1"/>
  <p:tag name="KSO_WM_TEMPLATE_CATEGORY" val="diagram"/>
  <p:tag name="KSO_WM_TEMPLATE_INDEX" val="20233329"/>
  <p:tag name="KSO_WM_UNIT_LAYERLEVEL" val="1_1_1"/>
  <p:tag name="KSO_WM_TAG_VERSION" val="3.0"/>
  <p:tag name="KSO_WM_BEAUTIFY_FLAG" val="#wm#"/>
  <p:tag name="KSO_WM_UNIT_TEXT_FILL_FORE_SCHEMECOLOR_INDEX_BRIGHTNESS" val="0.15"/>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USESOURCEFORMAT_APPLY" val="0"/>
</p:tagLst>
</file>

<file path=ppt/tags/tag316.xml><?xml version="1.0" encoding="utf-8"?>
<p:tagLst xmlns:p="http://schemas.openxmlformats.org/presentationml/2006/main">
  <p:tag name="KSO_WM_DIAGRAM_VIRTUALLY_FRAME" val="{&quot;height&quot;:387.88141732283464,&quot;left&quot;:83.91770888441188,&quot;top&quot;:111.34653543307085,&quot;width&quot;:792.289306640625}"/>
  <p:tag name="KSO_WM_DIAGRAM_VERSION" val="3"/>
  <p:tag name="KSO_WM_DIAGRAM_COLOR_TRICK" val="1"/>
  <p:tag name="KSO_WM_DIAGRAM_COLOR_TEXT_CAN_REMOVE" val="n"/>
  <p:tag name="KSO_WM_UNIT_VALUE" val="753*485"/>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3329_2*l_h_d*1_3_1"/>
  <p:tag name="KSO_WM_TEMPLATE_CATEGORY" val="diagram"/>
  <p:tag name="KSO_WM_TEMPLATE_INDEX" val="20233329"/>
  <p:tag name="KSO_WM_UNIT_LAYERLEVEL" val="1_1_1"/>
  <p:tag name="KSO_WM_TAG_VERSION" val="3.0"/>
  <p:tag name="KSO_WM_BEAUTIFY_FLAG" val="#wm#"/>
  <p:tag name="KSO_WM_DIAGRAM_MAX_ITEMCNT" val="4"/>
  <p:tag name="KSO_WM_DIAGRAM_MIN_ITEMCNT" val="2"/>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317.xml><?xml version="1.0" encoding="utf-8"?>
<p:tagLst xmlns:p="http://schemas.openxmlformats.org/presentationml/2006/main">
  <p:tag name="KSO_WM_DIAGRAM_VIRTUALLY_FRAME" val="{&quot;height&quot;:387.88141732283464,&quot;left&quot;:83.91770888441188,&quot;top&quot;:111.34653543307085,&quot;width&quot;:792.289306640625}"/>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3329_2*l_h_i*1_3_1"/>
  <p:tag name="KSO_WM_TEMPLATE_CATEGORY" val="diagram"/>
  <p:tag name="KSO_WM_TEMPLATE_INDEX" val="20233329"/>
  <p:tag name="KSO_WM_UNIT_LAYERLEVEL" val="1_1_1"/>
  <p:tag name="KSO_WM_TAG_VERSION" val="3.0"/>
  <p:tag name="KSO_WM_BEAUTIFY_FLAG" val="#wm#"/>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LINE_FORE_SCHEMECOLOR_INDEX" val="5"/>
  <p:tag name="KSO_WM_UNIT_TEXT_FILL_FORE_SCHEMECOLOR_INDEX" val="1"/>
  <p:tag name="KSO_WM_UNIT_TEXT_FILL_TYPE" val="1"/>
  <p:tag name="KSO_WM_UNIT_LINE_FILL_TYPE" val="2"/>
  <p:tag name="KSO_WM_UNIT_USESOURCEFORMAT_APPLY" val="0"/>
</p:tagLst>
</file>

<file path=ppt/tags/tag31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8141732283464,&quot;left&quot;:83.91770888441188,&quot;top&quot;:111.34653543307085,&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3_1"/>
  <p:tag name="KSO_WM_UNIT_ID" val="diagram20233329_2*l_h_a*1_3_1"/>
  <p:tag name="KSO_WM_TEMPLATE_CATEGORY" val="diagram"/>
  <p:tag name="KSO_WM_TEMPLATE_INDEX" val="20233329"/>
  <p:tag name="KSO_WM_UNIT_LAYERLEVEL" val="1_1_1"/>
  <p:tag name="KSO_WM_TAG_VERSION" val="3.0"/>
  <p:tag name="KSO_WM_BEAUTIFY_FLAG" val="#wm#"/>
  <p:tag name="KSO_WM_UNIT_TEXT_FILL_FORE_SCHEMECOLOR_INDEX_BRIGHTNESS" val="0.15"/>
  <p:tag name="KSO_WM_UNIT_PRESET_TEXT" val="单击添加项标题"/>
  <p:tag name="KSO_WM_UNIT_TEXT_FILL_FORE_SCHEMECOLOR_INDEX" val="1"/>
  <p:tag name="KSO_WM_UNIT_TEXT_FILL_TYPE" val="1"/>
  <p:tag name="KSO_WM_UNIT_USESOURCEFORMAT_APPLY" val="0"/>
</p:tagLst>
</file>

<file path=ppt/tags/tag31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8141732283464,&quot;left&quot;:83.91770888441188,&quot;top&quot;:111.34653543307085,&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3_1"/>
  <p:tag name="KSO_WM_UNIT_ID" val="diagram20233329_2*l_h_f*1_3_1"/>
  <p:tag name="KSO_WM_TEMPLATE_CATEGORY" val="diagram"/>
  <p:tag name="KSO_WM_TEMPLATE_INDEX" val="20233329"/>
  <p:tag name="KSO_WM_UNIT_LAYERLEVEL" val="1_1_1"/>
  <p:tag name="KSO_WM_TAG_VERSION" val="3.0"/>
  <p:tag name="KSO_WM_BEAUTIFY_FLAG" val="#wm#"/>
  <p:tag name="KSO_WM_UNIT_TEXT_FILL_FORE_SCHEMECOLOR_INDEX_BRIGHTNESS" val="0.15"/>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USESOURCEFORMAT_APPLY" val="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SLIDE_ID" val="diagram20233329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2.289*387.858"/>
  <p:tag name="KSO_WM_SLIDE_POSITION" val="83.1354*130.947"/>
  <p:tag name="KSO_WM_DIAGRAM_GROUP_CODE" val="l1-1"/>
  <p:tag name="KSO_WM_SLIDE_DIAGTYPE" val="l"/>
  <p:tag name="KSO_WM_TAG_VERSION" val="3.0"/>
  <p:tag name="KSO_WM_BEAUTIFY_FLAG" val="#wm#"/>
  <p:tag name="KSO_WM_TEMPLATE_CATEGORY" val="custom"/>
  <p:tag name="KSO_WM_TEMPLATE_INDEX" val="20233103"/>
  <p:tag name="KSO_WM_SLIDE_LAYOUT" val="a_l"/>
  <p:tag name="KSO_WM_SLIDE_LAYOUT_CNT" val="1_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3190_1*a*1"/>
  <p:tag name="KSO_WM_TEMPLATE_CATEGORY" val="custom"/>
  <p:tag name="KSO_WM_TEMPLATE_INDEX" val="20233190"/>
  <p:tag name="KSO_WM_UNIT_LAYERLEVEL" val="1"/>
  <p:tag name="KSO_WM_TAG_VERSION" val="3.0"/>
  <p:tag name="KSO_WM_BEAUTIFY_FLAG" val="#wm#"/>
  <p:tag name="KSO_WM_UNIT_ISCONTENTSTITLE" val="0"/>
  <p:tag name="KSO_WM_UNIT_ISNUMDGMTITLE" val="0"/>
  <p:tag name="KSO_WM_UNIT_NOCLEAR" val="0"/>
  <p:tag name="KSO_WM_UNIT_VALUE" val="30"/>
  <p:tag name="KSO_WM_UNIT_TYPE" val="a"/>
  <p:tag name="KSO_WM_UNIT_INDEX" val="1"/>
  <p:tag name="KSO_WM_UNIT_PRESET_TEXT" val="单击此处添加标题内容"/>
  <p:tag name="KSO_WM_UNIT_TEXT_FILL_FORE_SCHEMECOLOR_INDEX" val="13"/>
  <p:tag name="KSO_WM_UNIT_TEXT_FILL_TYPE" val="1"/>
  <p:tag name="KSO_WM_UNIT_USESOURCEFORMAT_APPLY" val="0"/>
</p:tagLst>
</file>

<file path=ppt/tags/tag32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85_2*l_h_f*1_1_1"/>
  <p:tag name="KSO_WM_TEMPLATE_CATEGORY" val="diagram"/>
  <p:tag name="KSO_WM_TEMPLATE_INDEX" val="20233185"/>
  <p:tag name="KSO_WM_UNIT_LAYERLEVEL" val="1_1_1"/>
  <p:tag name="KSO_WM_TAG_VERSION" val="3.0"/>
  <p:tag name="KSO_WM_BEAUTIFY_FLAG" val="#wm#"/>
  <p:tag name="KSO_WM_DIAGRAM_MAX_ITEMCNT" val="4"/>
  <p:tag name="KSO_WM_DIAGRAM_MIN_ITEMCNT" val="2"/>
  <p:tag name="KSO_WM_DIAGRAM_VIRTUALLY_FRAME" val="{&quot;height&quot;:288.15960693359375,&quot;left&quot;:69.41067557747901,&quot;top&quot;:148.24566897414806,&quot;width&quot;:813.4959716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3"/>
  <p:tag name="KSO_WM_DIAGRAM_VERSION" val="3"/>
  <p:tag name="KSO_WM_DIAGRAM_COLOR_TRICK" val="1"/>
  <p:tag name="KSO_WM_DIAGRAM_COLOR_TEXT_CAN_REMOVE" val="n"/>
  <p:tag name="KSO_WM_UNIT_PRESET_TEXT" val="单击添加文本具体内容，简明扼要地阐述您内容的观点。根据需要可酌情增减文字，以便观者准确地理解您正文内容传达的思想。"/>
  <p:tag name="KSO_WM_UNIT_TEXT_FILL_FORE_SCHEMECOLOR_INDEX" val="1"/>
  <p:tag name="KSO_WM_UNIT_TEXT_FILL_TYPE" val="1"/>
  <p:tag name="KSO_WM_UNIT_USESOURCEFORMAT_APPLY" val="0"/>
</p:tagLst>
</file>

<file path=ppt/tags/tag32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3185_2*l_h_a*1_1_1"/>
  <p:tag name="KSO_WM_TEMPLATE_CATEGORY" val="diagram"/>
  <p:tag name="KSO_WM_TEMPLATE_INDEX" val="20233185"/>
  <p:tag name="KSO_WM_UNIT_LAYERLEVEL" val="1_1_1"/>
  <p:tag name="KSO_WM_TAG_VERSION" val="3.0"/>
  <p:tag name="KSO_WM_BEAUTIFY_FLAG" val="#wm#"/>
  <p:tag name="KSO_WM_DIAGRAM_MAX_ITEMCNT" val="4"/>
  <p:tag name="KSO_WM_DIAGRAM_MIN_ITEMCNT" val="2"/>
  <p:tag name="KSO_WM_DIAGRAM_VIRTUALLY_FRAME" val="{&quot;height&quot;:288.15960693359375,&quot;left&quot;:69.41067557747901,&quot;top&quot;:148.24566897414806,&quot;width&quot;:813.4959716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
  <p:tag name="KSO_WM_DIAGRAM_VERSION" val="3"/>
  <p:tag name="KSO_WM_DIAGRAM_COLOR_TRICK" val="1"/>
  <p:tag name="KSO_WM_DIAGRAM_COLOR_TEXT_CAN_REMOVE" val="n"/>
  <p:tag name="KSO_WM_UNIT_PRESET_TEXT" val="此处添加项标题内容"/>
  <p:tag name="KSO_WM_UNIT_TEXT_FILL_FORE_SCHEMECOLOR_INDEX" val="1"/>
  <p:tag name="KSO_WM_UNIT_TEXT_FILL_TYPE" val="1"/>
  <p:tag name="KSO_WM_UNIT_USESOURCEFORMAT_APPLY" val="0"/>
</p:tagLst>
</file>

<file path=ppt/tags/tag32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3185_2*l_h_f*1_3_1"/>
  <p:tag name="KSO_WM_TEMPLATE_CATEGORY" val="diagram"/>
  <p:tag name="KSO_WM_TEMPLATE_INDEX" val="20233185"/>
  <p:tag name="KSO_WM_UNIT_LAYERLEVEL" val="1_1_1"/>
  <p:tag name="KSO_WM_TAG_VERSION" val="3.0"/>
  <p:tag name="KSO_WM_BEAUTIFY_FLAG" val="#wm#"/>
  <p:tag name="KSO_WM_DIAGRAM_MAX_ITEMCNT" val="4"/>
  <p:tag name="KSO_WM_DIAGRAM_MIN_ITEMCNT" val="2"/>
  <p:tag name="KSO_WM_DIAGRAM_VIRTUALLY_FRAME" val="{&quot;height&quot;:288.15960693359375,&quot;left&quot;:69.41067557747901,&quot;top&quot;:148.24566897414806,&quot;width&quot;:813.4959716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3"/>
  <p:tag name="KSO_WM_DIAGRAM_VERSION" val="3"/>
  <p:tag name="KSO_WM_DIAGRAM_COLOR_TRICK" val="1"/>
  <p:tag name="KSO_WM_DIAGRAM_COLOR_TEXT_CAN_REMOVE" val="n"/>
  <p:tag name="KSO_WM_UNIT_PRESET_TEXT" val="单击添加文本具体内容，简明扼要地阐述您内容的观点。根据需要可酌情增减文字，以便观者准确地理解您正文内容传达的思想。"/>
  <p:tag name="KSO_WM_UNIT_TEXT_FILL_FORE_SCHEMECOLOR_INDEX" val="1"/>
  <p:tag name="KSO_WM_UNIT_TEXT_FILL_TYPE" val="1"/>
  <p:tag name="KSO_WM_UNIT_USESOURCEFORMAT_APPLY" val="0"/>
</p:tagLst>
</file>

<file path=ppt/tags/tag32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3185_2*l_h_a*1_3_1"/>
  <p:tag name="KSO_WM_TEMPLATE_CATEGORY" val="diagram"/>
  <p:tag name="KSO_WM_TEMPLATE_INDEX" val="20233185"/>
  <p:tag name="KSO_WM_UNIT_LAYERLEVEL" val="1_1_1"/>
  <p:tag name="KSO_WM_TAG_VERSION" val="3.0"/>
  <p:tag name="KSO_WM_BEAUTIFY_FLAG" val="#wm#"/>
  <p:tag name="KSO_WM_DIAGRAM_MAX_ITEMCNT" val="4"/>
  <p:tag name="KSO_WM_DIAGRAM_MIN_ITEMCNT" val="2"/>
  <p:tag name="KSO_WM_DIAGRAM_VIRTUALLY_FRAME" val="{&quot;height&quot;:288.15960693359375,&quot;left&quot;:69.41067557747901,&quot;top&quot;:148.24566897414806,&quot;width&quot;:813.4959716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
  <p:tag name="KSO_WM_DIAGRAM_VERSION" val="3"/>
  <p:tag name="KSO_WM_DIAGRAM_COLOR_TRICK" val="1"/>
  <p:tag name="KSO_WM_DIAGRAM_COLOR_TEXT_CAN_REMOVE" val="n"/>
  <p:tag name="KSO_WM_UNIT_PRESET_TEXT" val="此处添加项标题内容"/>
  <p:tag name="KSO_WM_UNIT_TEXT_FILL_FORE_SCHEMECOLOR_INDEX" val="1"/>
  <p:tag name="KSO_WM_UNIT_TEXT_FILL_TYPE" val="1"/>
  <p:tag name="KSO_WM_UNIT_USESOURCEFORMAT_APPLY" val="0"/>
</p:tagLst>
</file>

<file path=ppt/tags/tag32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185_2*l_h_f*1_2_1"/>
  <p:tag name="KSO_WM_TEMPLATE_CATEGORY" val="diagram"/>
  <p:tag name="KSO_WM_TEMPLATE_INDEX" val="20233185"/>
  <p:tag name="KSO_WM_UNIT_LAYERLEVEL" val="1_1_1"/>
  <p:tag name="KSO_WM_TAG_VERSION" val="3.0"/>
  <p:tag name="KSO_WM_BEAUTIFY_FLAG" val="#wm#"/>
  <p:tag name="KSO_WM_DIAGRAM_MAX_ITEMCNT" val="4"/>
  <p:tag name="KSO_WM_DIAGRAM_MIN_ITEMCNT" val="2"/>
  <p:tag name="KSO_WM_DIAGRAM_VIRTUALLY_FRAME" val="{&quot;height&quot;:288.15960693359375,&quot;left&quot;:69.41067557747901,&quot;top&quot;:148.24566897414806,&quot;width&quot;:813.4959716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3"/>
  <p:tag name="KSO_WM_DIAGRAM_VERSION" val="3"/>
  <p:tag name="KSO_WM_DIAGRAM_COLOR_TRICK" val="1"/>
  <p:tag name="KSO_WM_DIAGRAM_COLOR_TEXT_CAN_REMOVE" val="n"/>
  <p:tag name="KSO_WM_UNIT_PRESET_TEXT" val="单击添加文本具体内容，简明扼要地阐述您内容的观点。根据需要可酌情增减文字，以便观者准确地理解您正文内容传达的思想。"/>
  <p:tag name="KSO_WM_UNIT_TEXT_FILL_FORE_SCHEMECOLOR_INDEX" val="1"/>
  <p:tag name="KSO_WM_UNIT_TEXT_FILL_TYPE" val="1"/>
  <p:tag name="KSO_WM_UNIT_USESOURCEFORMAT_APPLY" val="0"/>
</p:tagLst>
</file>

<file path=ppt/tags/tag32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185_2*l_h_a*1_2_1"/>
  <p:tag name="KSO_WM_TEMPLATE_CATEGORY" val="diagram"/>
  <p:tag name="KSO_WM_TEMPLATE_INDEX" val="20233185"/>
  <p:tag name="KSO_WM_UNIT_LAYERLEVEL" val="1_1_1"/>
  <p:tag name="KSO_WM_TAG_VERSION" val="3.0"/>
  <p:tag name="KSO_WM_BEAUTIFY_FLAG" val="#wm#"/>
  <p:tag name="KSO_WM_DIAGRAM_MAX_ITEMCNT" val="4"/>
  <p:tag name="KSO_WM_DIAGRAM_MIN_ITEMCNT" val="2"/>
  <p:tag name="KSO_WM_DIAGRAM_VIRTUALLY_FRAME" val="{&quot;height&quot;:288.15960693359375,&quot;left&quot;:69.41067557747901,&quot;top&quot;:148.24566897414806,&quot;width&quot;:813.495971679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
  <p:tag name="KSO_WM_DIAGRAM_VERSION" val="3"/>
  <p:tag name="KSO_WM_DIAGRAM_COLOR_TRICK" val="1"/>
  <p:tag name="KSO_WM_DIAGRAM_COLOR_TEXT_CAN_REMOVE" val="n"/>
  <p:tag name="KSO_WM_UNIT_PRESET_TEXT" val="此处添加项标题内容"/>
  <p:tag name="KSO_WM_UNIT_TEXT_FILL_FORE_SCHEMECOLOR_INDEX" val="1"/>
  <p:tag name="KSO_WM_UNIT_TEXT_FILL_TYPE" val="1"/>
  <p:tag name="KSO_WM_UNIT_USESOURCEFORMAT_APPLY" val="0"/>
</p:tagLst>
</file>

<file path=ppt/tags/tag328.xml><?xml version="1.0" encoding="utf-8"?>
<p:tagLst xmlns:p="http://schemas.openxmlformats.org/presentationml/2006/main">
  <p:tag name="KSO_WM_BEAUTIFY_FLAG" val="#wm#"/>
  <p:tag name="KSO_WM_TEMPLATE_CATEGORY" val="custom"/>
  <p:tag name="KSO_WM_TEMPLATE_INDEX" val="20233103"/>
  <p:tag name="KSO_WM_SLIDE_ID" val="custom20233190_1"/>
  <p:tag name="KSO_WM_TEMPLATE_SUBCATEGORY" val="0"/>
  <p:tag name="KSO_WM_TEMPLATE_MASTER_TYPE" val="0"/>
  <p:tag name="KSO_WM_TEMPLATE_COLOR_TYPE" val="0"/>
  <p:tag name="KSO_WM_SLIDE_ITEM_CNT" val="4"/>
  <p:tag name="KSO_WM_SLIDE_INDEX" val="1"/>
  <p:tag name="KSO_WM_DIAGRAM_GROUP_CODE" val="l1-1"/>
  <p:tag name="KSO_WM_SLIDE_DIAGTYPE" val="l"/>
  <p:tag name="KSO_WM_TAG_VERSION" val="3.0"/>
  <p:tag name="KSO_WM_SLIDE_LAYOUT" val="a_l"/>
  <p:tag name="KSO_WM_SLIDE_LAYOUT_CNT" val="1_1"/>
  <p:tag name="KSO_WM_SLIDE_TYPE" val="text"/>
  <p:tag name="KSO_WM_SLIDE_SUBTYPE" val="diag"/>
  <p:tag name="KSO_WM_SLIDE_SIZE" val="786.831*255.007"/>
  <p:tag name="KSO_WM_SLIDE_POSITION" val="96.0552*181.399"/>
</p:tagLst>
</file>

<file path=ppt/tags/tag32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103_7*a*1"/>
  <p:tag name="KSO_WM_TEMPLATE_CATEGORY" val="custom"/>
  <p:tag name="KSO_WM_TEMPLATE_INDEX" val="20233103"/>
  <p:tag name="KSO_WM_UNIT_LAYERLEVEL" val="1"/>
  <p:tag name="KSO_WM_TAG_VERSION" val="3.0"/>
  <p:tag name="KSO_WM_BEAUTIFY_FLAG" val="#wm#"/>
  <p:tag name="KSO_WM_UNIT_PRESET_TEXT" val="单击添加章节标题"/>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3103_7*e*1"/>
  <p:tag name="KSO_WM_TEMPLATE_CATEGORY" val="custom"/>
  <p:tag name="KSO_WM_TEMPLATE_INDEX" val="20233103"/>
  <p:tag name="KSO_WM_UNIT_LAYERLEVEL" val="1"/>
  <p:tag name="KSO_WM_TAG_VERSION" val="3.0"/>
  <p:tag name="KSO_WM_BEAUTIFY_FLAG" val="#wm#"/>
  <p:tag name="KSO_WM_UNIT_NOCLEAR" val="0"/>
  <p:tag name="KSO_WM_UNIT_VALUE" val="13"/>
  <p:tag name="KSO_WM_UNIT_TYPE" val="e"/>
  <p:tag name="KSO_WM_UNIT_INDEX" val="1"/>
  <p:tag name="KSO_WM_UNIT_PRESET_TEXT" val="05"/>
</p:tagLst>
</file>

<file path=ppt/tags/tag331.xml><?xml version="1.0" encoding="utf-8"?>
<p:tagLst xmlns:p="http://schemas.openxmlformats.org/presentationml/2006/main">
  <p:tag name="KSO_WM_SLIDE_ID" val="custom20233103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103"/>
  <p:tag name="KSO_WM_SLIDE_TYPE" val="sectionTitle"/>
  <p:tag name="KSO_WM_SLIDE_SUBTYPE" val="pureTxt"/>
  <p:tag name="KSO_WM_SLIDE_LAYOUT" val="a_e"/>
  <p:tag name="KSO_WM_SLIDE_LAYOUT_CNT" val="1_1"/>
</p:tagLst>
</file>

<file path=ppt/tags/tag332.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31_2*a*1"/>
  <p:tag name="KSO_WM_TEMPLATE_CATEGORY" val="diagram"/>
  <p:tag name="KSO_WM_TEMPLATE_INDEX" val="20233331"/>
  <p:tag name="KSO_WM_UNIT_LAYERLEVEL" val="1"/>
  <p:tag name="KSO_WM_TAG_VERSION" val="3.0"/>
  <p:tag name="KSO_WM_BEAUTIFY_FLAG" val="#wm#"/>
  <p:tag name="KSO_WM_UNIT_PRESET_TEXT" val="单击此处添加标题"/>
  <p:tag name="KSO_WM_UNIT_TEXT_FILL_FORE_SCHEMECOLOR_INDEX" val="13"/>
  <p:tag name="KSO_WM_UNIT_TEXT_FILL_TYPE" val="1"/>
  <p:tag name="KSO_WM_UNIT_USESOURCEFORMAT_APPLY" val="0"/>
</p:tagLst>
</file>

<file path=ppt/tags/tag333.xml><?xml version="1.0" encoding="utf-8"?>
<p:tagLst xmlns:p="http://schemas.openxmlformats.org/presentationml/2006/main">
  <p:tag name="KSO_WM_DIAGRAM_VIRTUALLY_FRAME" val="{&quot;height&quot;:360.41199949879825,&quot;left&quot;:64.0513899579385,&quot;top&quot;:119.1560319972647,&quot;width&quot;:829.133361816406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331_1*l_h_i*1_1_1"/>
  <p:tag name="KSO_WM_TEMPLATE_CATEGORY" val="diagram"/>
  <p:tag name="KSO_WM_TEMPLATE_INDEX" val="202333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0"/>
</p:tagLst>
</file>

<file path=ppt/tags/tag334.xml><?xml version="1.0" encoding="utf-8"?>
<p:tagLst xmlns:p="http://schemas.openxmlformats.org/presentationml/2006/main">
  <p:tag name="KSO_WM_DIAGRAM_VIRTUALLY_FRAME" val="{&quot;height&quot;:360.41199949879825,&quot;left&quot;:64.0513899579385,&quot;top&quot;:119.1560319972647,&quot;width&quot;:829.1333618164062}"/>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3331_1*l_h_a*1_1_1"/>
  <p:tag name="KSO_WM_TEMPLATE_CATEGORY" val="diagram"/>
  <p:tag name="KSO_WM_TEMPLATE_INDEX" val="20233331"/>
  <p:tag name="KSO_WM_UNIT_LAYERLEVEL" val="1_1_1"/>
  <p:tag name="KSO_WM_TAG_VERSION" val="3.0"/>
  <p:tag name="KSO_WM_BEAUTIFY_FLAG" val="#wm#"/>
  <p:tag name="KSO_WM_DIAGRAM_VERSION" val="3"/>
  <p:tag name="KSO_WM_DIAGRAM_COLOR_TRICK" val="1"/>
  <p:tag name="KSO_WM_DIAGRAM_COLOR_TEXT_CAN_REMOVE" val="n"/>
  <p:tag name="KSO_WM_UNIT_VALUE" val="26"/>
  <p:tag name="KSO_WM_DIAGRAM_MAX_ITEMCNT" val="4"/>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项标题"/>
  <p:tag name="KSO_WM_UNIT_TEXT_FILL_FORE_SCHEMECOLOR_INDEX" val="1"/>
  <p:tag name="KSO_WM_UNIT_TEXT_FILL_TYPE" val="1"/>
  <p:tag name="KSO_WM_UNIT_USESOURCEFORMAT_APPLY" val="0"/>
</p:tagLst>
</file>

<file path=ppt/tags/tag335.xml><?xml version="1.0" encoding="utf-8"?>
<p:tagLst xmlns:p="http://schemas.openxmlformats.org/presentationml/2006/main">
  <p:tag name="KSO_WM_DIAGRAM_VIRTUALLY_FRAME" val="{&quot;height&quot;:360.41199949879825,&quot;left&quot;:64.0513899579385,&quot;top&quot;:119.1560319972647,&quot;width&quot;:829.1333618164062}"/>
  <p:tag name="KSO_WM_UNIT_SUBTYPE" val="a"/>
  <p:tag name="KSO_WM_UNIT_NOCLEAR" val="0"/>
  <p:tag name="KSO_WM_UNIT_VALUE" val="10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331_1*l_h_f*1_1_1"/>
  <p:tag name="KSO_WM_TEMPLATE_CATEGORY" val="diagram"/>
  <p:tag name="KSO_WM_TEMPLATE_INDEX" val="202333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您的文本具体内容，简明扼要地阐述您的内容。"/>
  <p:tag name="KSO_WM_UNIT_TEXT_FILL_FORE_SCHEMECOLOR_INDEX" val="1"/>
  <p:tag name="KSO_WM_UNIT_TEXT_FILL_TYPE" val="1"/>
  <p:tag name="KSO_WM_UNIT_USESOURCEFORMAT_APPLY" val="0"/>
</p:tagLst>
</file>

<file path=ppt/tags/tag336.xml><?xml version="1.0" encoding="utf-8"?>
<p:tagLst xmlns:p="http://schemas.openxmlformats.org/presentationml/2006/main">
  <p:tag name="KSO_WM_UNIT_VALUE" val="458*647"/>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331_1*l_h_d*1_1_1"/>
  <p:tag name="KSO_WM_TEMPLATE_CATEGORY" val="diagram"/>
  <p:tag name="KSO_WM_TEMPLATE_INDEX" val="202333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3"/>
  <p:tag name="KSO_WM_DIAGRAM_VIRTUALLY_FRAME" val="{&quot;height&quot;:360.41199949879825,&quot;left&quot;:64.0513899579385,&quot;top&quot;:119.1560319972647,&quot;width&quot;:829.1333618164062}"/>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337.xml><?xml version="1.0" encoding="utf-8"?>
<p:tagLst xmlns:p="http://schemas.openxmlformats.org/presentationml/2006/main">
  <p:tag name="KSO_WM_DIAGRAM_VIRTUALLY_FRAME" val="{&quot;height&quot;:360.41199949879825,&quot;left&quot;:64.0513899579385,&quot;top&quot;:119.1560319972647,&quot;width&quot;:829.1333618164062}"/>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331_1*l_h_i*1_2_1"/>
  <p:tag name="KSO_WM_TEMPLATE_CATEGORY" val="diagram"/>
  <p:tag name="KSO_WM_TEMPLATE_INDEX" val="202333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0"/>
</p:tagLst>
</file>

<file path=ppt/tags/tag338.xml><?xml version="1.0" encoding="utf-8"?>
<p:tagLst xmlns:p="http://schemas.openxmlformats.org/presentationml/2006/main">
  <p:tag name="KSO_WM_UNIT_VALUE" val="458*647"/>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3331_1*l_h_d*1_2_1"/>
  <p:tag name="KSO_WM_TEMPLATE_CATEGORY" val="diagram"/>
  <p:tag name="KSO_WM_TEMPLATE_INDEX" val="202333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3"/>
  <p:tag name="KSO_WM_DIAGRAM_VIRTUALLY_FRAME" val="{&quot;height&quot;:360.41199949879825,&quot;left&quot;:64.0513899579385,&quot;top&quot;:119.1560319972647,&quot;width&quot;:829.1333618164062}"/>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339.xml><?xml version="1.0" encoding="utf-8"?>
<p:tagLst xmlns:p="http://schemas.openxmlformats.org/presentationml/2006/main">
  <p:tag name="KSO_WM_DIAGRAM_VIRTUALLY_FRAME" val="{&quot;height&quot;:360.41199949879825,&quot;left&quot;:64.0513899579385,&quot;top&quot;:119.1560319972647,&quot;width&quot;:829.1333618164062}"/>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331_1*l_h_a*1_2_1"/>
  <p:tag name="KSO_WM_TEMPLATE_CATEGORY" val="diagram"/>
  <p:tag name="KSO_WM_TEMPLATE_INDEX" val="20233331"/>
  <p:tag name="KSO_WM_UNIT_LAYERLEVEL" val="1_1_1"/>
  <p:tag name="KSO_WM_TAG_VERSION" val="3.0"/>
  <p:tag name="KSO_WM_BEAUTIFY_FLAG" val="#wm#"/>
  <p:tag name="KSO_WM_DIAGRAM_VERSION" val="3"/>
  <p:tag name="KSO_WM_DIAGRAM_COLOR_TRICK" val="1"/>
  <p:tag name="KSO_WM_DIAGRAM_COLOR_TEXT_CAN_REMOVE" val="n"/>
  <p:tag name="KSO_WM_UNIT_VALUE" val="26"/>
  <p:tag name="KSO_WM_DIAGRAM_MAX_ITEMCNT" val="4"/>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项标题"/>
  <p:tag name="KSO_WM_UNIT_TEXT_FILL_FORE_SCHEMECOLOR_INDEX" val="1"/>
  <p:tag name="KSO_WM_UNIT_TEXT_FILL_TYPE" val="1"/>
  <p:tag name="KSO_WM_UNIT_USESOURCEFORMAT_APPLY" val="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DIAGRAM_VIRTUALLY_FRAME" val="{&quot;height&quot;:360.41199949879825,&quot;left&quot;:64.0513899579385,&quot;top&quot;:119.1560319972647,&quot;width&quot;:829.1333618164062}"/>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331_1*l_h_f*1_2_1"/>
  <p:tag name="KSO_WM_TEMPLATE_CATEGORY" val="diagram"/>
  <p:tag name="KSO_WM_TEMPLATE_INDEX" val="20233331"/>
  <p:tag name="KSO_WM_UNIT_LAYERLEVEL" val="1_1_1"/>
  <p:tag name="KSO_WM_TAG_VERSION" val="3.0"/>
  <p:tag name="KSO_WM_BEAUTIFY_FLAG" val="#wm#"/>
  <p:tag name="KSO_WM_DIAGRAM_VERSION" val="3"/>
  <p:tag name="KSO_WM_DIAGRAM_COLOR_TRICK" val="1"/>
  <p:tag name="KSO_WM_DIAGRAM_COLOR_TEXT_CAN_REMOVE" val="n"/>
  <p:tag name="KSO_WM_UNIT_VALUE" val="102"/>
  <p:tag name="KSO_WM_DIAGRAM_MAX_ITEMCNT" val="4"/>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您的文本具体内容，简明扼要地阐述您的内容。"/>
  <p:tag name="KSO_WM_UNIT_TEXT_FILL_FORE_SCHEMECOLOR_INDEX" val="1"/>
  <p:tag name="KSO_WM_UNIT_TEXT_FILL_TYPE" val="1"/>
  <p:tag name="KSO_WM_UNIT_USESOURCEFORMAT_APPLY" val="0"/>
</p:tagLst>
</file>

<file path=ppt/tags/tag341.xml><?xml version="1.0" encoding="utf-8"?>
<p:tagLst xmlns:p="http://schemas.openxmlformats.org/presentationml/2006/main">
  <p:tag name="KSO_WM_DIAGRAM_VIRTUALLY_FRAME" val="{&quot;height&quot;:360.41199949879825,&quot;left&quot;:64.0513899579385,&quot;top&quot;:119.1560319972647,&quot;width&quot;:829.133361816406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3331_1*l_h_i*1_3_1"/>
  <p:tag name="KSO_WM_TEMPLATE_CATEGORY" val="diagram"/>
  <p:tag name="KSO_WM_TEMPLATE_INDEX" val="202333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0"/>
</p:tagLst>
</file>

<file path=ppt/tags/tag342.xml><?xml version="1.0" encoding="utf-8"?>
<p:tagLst xmlns:p="http://schemas.openxmlformats.org/presentationml/2006/main">
  <p:tag name="KSO_WM_UNIT_VALUE" val="458*647"/>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3331_1*l_h_d*1_3_1"/>
  <p:tag name="KSO_WM_TEMPLATE_CATEGORY" val="diagram"/>
  <p:tag name="KSO_WM_TEMPLATE_INDEX" val="2023333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3"/>
  <p:tag name="KSO_WM_DIAGRAM_VIRTUALLY_FRAME" val="{&quot;height&quot;:360.41199949879825,&quot;left&quot;:64.0513899579385,&quot;top&quot;:119.1560319972647,&quot;width&quot;:829.1333618164062}"/>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343.xml><?xml version="1.0" encoding="utf-8"?>
<p:tagLst xmlns:p="http://schemas.openxmlformats.org/presentationml/2006/main">
  <p:tag name="KSO_WM_DIAGRAM_VIRTUALLY_FRAME" val="{&quot;height&quot;:360.41199949879825,&quot;left&quot;:64.0513899579385,&quot;top&quot;:119.1560319972647,&quot;width&quot;:829.1333618164062}"/>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3331_1*l_h_a*1_3_1"/>
  <p:tag name="KSO_WM_TEMPLATE_CATEGORY" val="diagram"/>
  <p:tag name="KSO_WM_TEMPLATE_INDEX" val="20233331"/>
  <p:tag name="KSO_WM_UNIT_LAYERLEVEL" val="1_1_1"/>
  <p:tag name="KSO_WM_TAG_VERSION" val="3.0"/>
  <p:tag name="KSO_WM_BEAUTIFY_FLAG" val="#wm#"/>
  <p:tag name="KSO_WM_DIAGRAM_VERSION" val="3"/>
  <p:tag name="KSO_WM_DIAGRAM_COLOR_TRICK" val="1"/>
  <p:tag name="KSO_WM_DIAGRAM_COLOR_TEXT_CAN_REMOVE" val="n"/>
  <p:tag name="KSO_WM_UNIT_VALUE" val="26"/>
  <p:tag name="KSO_WM_DIAGRAM_MAX_ITEMCNT" val="4"/>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项标题"/>
  <p:tag name="KSO_WM_UNIT_TEXT_FILL_FORE_SCHEMECOLOR_INDEX" val="1"/>
  <p:tag name="KSO_WM_UNIT_TEXT_FILL_TYPE" val="1"/>
  <p:tag name="KSO_WM_UNIT_USESOURCEFORMAT_APPLY" val="0"/>
</p:tagLst>
</file>

<file path=ppt/tags/tag344.xml><?xml version="1.0" encoding="utf-8"?>
<p:tagLst xmlns:p="http://schemas.openxmlformats.org/presentationml/2006/main">
  <p:tag name="KSO_WM_DIAGRAM_VIRTUALLY_FRAME" val="{&quot;height&quot;:360.41199949879825,&quot;left&quot;:64.0513899579385,&quot;top&quot;:119.1560319972647,&quot;width&quot;:829.1333618164062}"/>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3331_1*l_h_f*1_3_1"/>
  <p:tag name="KSO_WM_TEMPLATE_CATEGORY" val="diagram"/>
  <p:tag name="KSO_WM_TEMPLATE_INDEX" val="20233331"/>
  <p:tag name="KSO_WM_UNIT_LAYERLEVEL" val="1_1_1"/>
  <p:tag name="KSO_WM_TAG_VERSION" val="3.0"/>
  <p:tag name="KSO_WM_BEAUTIFY_FLAG" val="#wm#"/>
  <p:tag name="KSO_WM_DIAGRAM_VERSION" val="3"/>
  <p:tag name="KSO_WM_DIAGRAM_COLOR_TRICK" val="1"/>
  <p:tag name="KSO_WM_DIAGRAM_COLOR_TEXT_CAN_REMOVE" val="n"/>
  <p:tag name="KSO_WM_UNIT_VALUE" val="102"/>
  <p:tag name="KSO_WM_DIAGRAM_MAX_ITEMCNT" val="4"/>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您的文本具体内容，简明扼要地阐述您的内容。"/>
  <p:tag name="KSO_WM_UNIT_TEXT_FILL_FORE_SCHEMECOLOR_INDEX" val="1"/>
  <p:tag name="KSO_WM_UNIT_TEXT_FILL_TYPE" val="1"/>
  <p:tag name="KSO_WM_UNIT_USESOURCEFORMAT_APPLY" val="0"/>
</p:tagLst>
</file>

<file path=ppt/tags/tag345.xml><?xml version="1.0" encoding="utf-8"?>
<p:tagLst xmlns:p="http://schemas.openxmlformats.org/presentationml/2006/main">
  <p:tag name="KSO_WM_DIAGRAM_VIRTUALLY_FRAME" val="{&quot;height&quot;:360.41199949879825,&quot;left&quot;:64.0513899579385,&quot;top&quot;:119.1560319972647,&quot;width&quot;:829.1333618164062}"/>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3331_1*l_i*1_1"/>
  <p:tag name="KSO_WM_TEMPLATE_CATEGORY" val="diagram"/>
  <p:tag name="KSO_WM_TEMPLATE_INDEX" val="20233331"/>
  <p:tag name="KSO_WM_UNIT_LAYERLEVEL" val="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346.xml><?xml version="1.0" encoding="utf-8"?>
<p:tagLst xmlns:p="http://schemas.openxmlformats.org/presentationml/2006/main">
  <p:tag name="KSO_WM_SLIDE_ID" val="diagram20233331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custom"/>
  <p:tag name="KSO_WM_TEMPLATE_INDEX" val="20233103"/>
  <p:tag name="KSO_WM_SLIDE_TYPE" val="text"/>
  <p:tag name="KSO_WM_SLIDE_SUBTYPE" val="diag"/>
  <p:tag name="KSO_WM_SLIDE_SIZE" val="823.882*326.351"/>
  <p:tag name="KSO_WM_SLIDE_POSITION" val="66.6691*144.899"/>
  <p:tag name="KSO_WM_SLIDE_LAYOUT" val="a_l"/>
  <p:tag name="KSO_WM_SLIDE_LAYOUT_CNT" val="1_1"/>
  <p:tag name="KSO_WM_SPECIAL_SOURCE" val="bdnull"/>
  <p:tag name="KSO_WM_DIAGRAM_GROUP_CODE" val="l1-1"/>
  <p:tag name="KSO_WM_SLIDE_DIAGTYPE" val="l"/>
</p:tagLst>
</file>

<file path=ppt/tags/tag3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2404_1*i*1"/>
  <p:tag name="KSO_WM_TEMPLATE_CATEGORY" val="custom"/>
  <p:tag name="KSO_WM_TEMPLATE_INDEX" val="20232404"/>
  <p:tag name="KSO_WM_UNIT_LAYERLEVEL" val="1"/>
  <p:tag name="KSO_WM_TAG_VERSION" val="3.0"/>
  <p:tag name="KSO_WM_UNIT_FILL_FORE_SCHEMECOLOR_INDEX" val="5"/>
  <p:tag name="KSO_WM_UNIT_FILL_TYPE" val="1"/>
  <p:tag name="KSO_WM_UNIT_TEXT_FILL_FORE_SCHEMECOLOR_INDEX" val="2"/>
  <p:tag name="KSO_WM_UNIT_TEXT_FILL_TYPE" val="1"/>
  <p:tag name="KSO_WM_UNIT_USESOURCEFORMAT_APPLY" val="0"/>
</p:tagLst>
</file>

<file path=ppt/tags/tag3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2404_1*i*2"/>
  <p:tag name="KSO_WM_TEMPLATE_CATEGORY" val="custom"/>
  <p:tag name="KSO_WM_TEMPLATE_INDEX" val="20232404"/>
  <p:tag name="KSO_WM_UNIT_LAYERLEVEL" val="1"/>
  <p:tag name="KSO_WM_TAG_VERSION" val="3.0"/>
  <p:tag name="KSO_WM_UNIT_FILL_FORE_SCHEMECOLOR_INDEX" val="5"/>
  <p:tag name="KSO_WM_UNIT_FILL_TYPE" val="1"/>
  <p:tag name="KSO_WM_UNIT_TEXT_FILL_FORE_SCHEMECOLOR_INDEX" val="2"/>
  <p:tag name="KSO_WM_UNIT_TEXT_FILL_TYPE" val="1"/>
  <p:tag name="KSO_WM_UNIT_USESOURCEFORMAT_APPLY" val="0"/>
</p:tagLst>
</file>

<file path=ppt/tags/tag349.xml><?xml version="1.0" encoding="utf-8"?>
<p:tagLst xmlns:p="http://schemas.openxmlformats.org/presentationml/2006/main">
  <p:tag name="KSO_WM_UNIT_VALUE" val="909*1209"/>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2404_1*d*1"/>
  <p:tag name="KSO_WM_TEMPLATE_CATEGORY" val="custom"/>
  <p:tag name="KSO_WM_TEMPLATE_INDEX" val="20232404"/>
  <p:tag name="KSO_WM_UNIT_LAYERLEVEL" val="1"/>
  <p:tag name="KSO_WM_TAG_VERSION" val="3.0"/>
  <p:tag name="KSO_WM_BEAUTIFY_FLAG" val="#wm#"/>
  <p:tag name="KSO_WM_UNIT_LINE_FORE_SCHEMECOLOR_INDEX" val="5"/>
  <p:tag name="KSO_WM_UNIT_LINE_FILL_TYPE" val="2"/>
  <p:tag name="KSO_WM_UNIT_USESOURCEFORMAT_APPLY" val="0"/>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TEXT_FILL_FORE_SCHEMECOLOR_INDEX" val="13"/>
  <p:tag name="KSO_WM_UNIT_TEXT_FILL_TYPE" val="1"/>
  <p:tag name="KSO_WM_UNIT_USESOURCEFORMAT_APPLY" val="0"/>
  <p:tag name="KSO_WM_TEMPLATE_INDEX" val="20232404"/>
  <p:tag name="KSO_WM_UNIT_ID" val="custom20232404_1*a*1"/>
  <p:tag name="KSO_WM_UNIT_PRESET_TEXT" val="单击此处添加标题"/>
</p:tagLst>
</file>

<file path=ppt/tags/tag351.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267_2*l_h_a*1_1_1"/>
  <p:tag name="KSO_WM_TEMPLATE_CATEGORY" val="diagram"/>
  <p:tag name="KSO_WM_TEMPLATE_INDEX" val="20231267"/>
  <p:tag name="KSO_WM_UNIT_LAYERLEVEL" val="1_1_1"/>
  <p:tag name="KSO_WM_TAG_VERSION" val="3.0"/>
  <p:tag name="KSO_WM_DIAGRAM_MAX_ITEMCNT" val="4"/>
  <p:tag name="KSO_WM_DIAGRAM_MIN_ITEMCNT" val="2"/>
  <p:tag name="KSO_WM_DIAGRAM_VIRTUALLY_FRAME" val="{&quot;height&quot;:363.37274169921875,&quot;width&quot;:413.14276123046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5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267_2*l_h_f*1_1_1"/>
  <p:tag name="KSO_WM_TEMPLATE_CATEGORY" val="diagram"/>
  <p:tag name="KSO_WM_TEMPLATE_INDEX" val="2023126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3.37274169921875,&quot;width&quot;:413.1427612304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单击此处添加内容"/>
  <p:tag name="KSO_WM_UNIT_TEXT_FILL_FORE_SCHEMECOLOR_INDEX" val="1"/>
  <p:tag name="KSO_WM_UNIT_TEXT_FILL_TYPE" val="1"/>
  <p:tag name="KSO_WM_UNIT_USESOURCEFORMAT_APPLY" val="0"/>
</p:tagLst>
</file>

<file path=ppt/tags/tag353.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267_2*l_h_a*1_2_1"/>
  <p:tag name="KSO_WM_TEMPLATE_CATEGORY" val="diagram"/>
  <p:tag name="KSO_WM_TEMPLATE_INDEX" val="20231267"/>
  <p:tag name="KSO_WM_UNIT_LAYERLEVEL" val="1_1_1"/>
  <p:tag name="KSO_WM_TAG_VERSION" val="3.0"/>
  <p:tag name="KSO_WM_DIAGRAM_MAX_ITEMCNT" val="4"/>
  <p:tag name="KSO_WM_DIAGRAM_MIN_ITEMCNT" val="2"/>
  <p:tag name="KSO_WM_DIAGRAM_VIRTUALLY_FRAME" val="{&quot;height&quot;:363.37274169921875,&quot;width&quot;:413.14276123046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267_2*l_h_f*1_2_1"/>
  <p:tag name="KSO_WM_TEMPLATE_CATEGORY" val="diagram"/>
  <p:tag name="KSO_WM_TEMPLATE_INDEX" val="2023126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3.37274169921875,&quot;width&quot;:413.1427612304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单击此处添加内容"/>
  <p:tag name="KSO_WM_UNIT_TEXT_FILL_FORE_SCHEMECOLOR_INDEX" val="1"/>
  <p:tag name="KSO_WM_UNIT_TEXT_FILL_TYPE" val="1"/>
  <p:tag name="KSO_WM_UNIT_USESOURCEFORMAT_APPLY" val="0"/>
</p:tagLst>
</file>

<file path=ppt/tags/tag355.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267_2*l_h_a*1_3_1"/>
  <p:tag name="KSO_WM_TEMPLATE_CATEGORY" val="diagram"/>
  <p:tag name="KSO_WM_TEMPLATE_INDEX" val="20231267"/>
  <p:tag name="KSO_WM_UNIT_LAYERLEVEL" val="1_1_1"/>
  <p:tag name="KSO_WM_TAG_VERSION" val="3.0"/>
  <p:tag name="KSO_WM_DIAGRAM_MAX_ITEMCNT" val="4"/>
  <p:tag name="KSO_WM_DIAGRAM_MIN_ITEMCNT" val="2"/>
  <p:tag name="KSO_WM_DIAGRAM_VIRTUALLY_FRAME" val="{&quot;height&quot;:363.37274169921875,&quot;width&quot;:413.14276123046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5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267_2*l_h_f*1_3_1"/>
  <p:tag name="KSO_WM_TEMPLATE_CATEGORY" val="diagram"/>
  <p:tag name="KSO_WM_TEMPLATE_INDEX" val="20231267"/>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3.37274169921875,&quot;width&quot;:413.1427612304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单击此处添加内容"/>
  <p:tag name="KSO_WM_UNIT_TEXT_FILL_FORE_SCHEMECOLOR_INDEX" val="1"/>
  <p:tag name="KSO_WM_UNIT_TEXT_FILL_TYPE" val="1"/>
  <p:tag name="KSO_WM_UNIT_USESOURCEFORMAT_APPLY" val="0"/>
</p:tagLst>
</file>

<file path=ppt/tags/tag35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LAYOUT" val="a_d_l"/>
  <p:tag name="KSO_WM_SLIDE_LAYOUT_CNT" val="1_1_1"/>
  <p:tag name="KSO_WM_SPECIAL_SOURCE" val="bdnull"/>
  <p:tag name="KSO_WM_SLIDE_TYPE" val="text"/>
  <p:tag name="KSO_WM_SLIDE_SIZE" val="411.611*333.516"/>
  <p:tag name="KSO_WM_SLIDE_POSITION" val="491.108*160.132"/>
  <p:tag name="KSO_WM_SLIDE_SUBTYPE" val="picTxt"/>
  <p:tag name="KSO_WM_DIAGRAM_GROUP_CODE" val="l1-1"/>
  <p:tag name="KSO_WM_SLIDE_DIAGTYPE" val="l"/>
  <p:tag name="KSO_WM_SLIDE_LAYOUT_NAME" val="仅标题"/>
  <p:tag name="KSO_WM_TEMPLATE_INDEX" val="20233103"/>
  <p:tag name="KSO_WM_TEMPLATE_SUBCATEGORY" val="0"/>
  <p:tag name="KSO_WM_SLIDE_INDEX" val="1"/>
  <p:tag name="KSO_WM_TAG_VERSION" val="3.0"/>
  <p:tag name="KSO_WM_SLIDE_ID" val="custom20232404_1"/>
  <p:tag name="KSO_WM_SLIDE_ITEM_CNT" val="3"/>
</p:tagLst>
</file>

<file path=ppt/tags/tag35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532_1*a*1"/>
  <p:tag name="KSO_WM_TEMPLATE_CATEGORY" val="diagram"/>
  <p:tag name="KSO_WM_TEMPLATE_INDEX" val="20233532"/>
  <p:tag name="KSO_WM_UNIT_LAYERLEVEL" val="1"/>
  <p:tag name="KSO_WM_TAG_VERSION" val="3.0"/>
  <p:tag name="KSO_WM_BEAUTIFY_FLAG" val="#wm#"/>
  <p:tag name="KSO_WM_UNIT_PRESET_TEXT" val="单击此处添加标题"/>
  <p:tag name="KSO_WM_UNIT_VALUE" val="29"/>
  <p:tag name="KSO_WM_UNIT_TEXT_FILL_FORE_SCHEMECOLOR_INDEX" val="13"/>
  <p:tag name="KSO_WM_UNIT_TEXT_FILL_TYPE" val="1"/>
  <p:tag name="KSO_WM_UNIT_USESOURCEFORMAT_APPLY" val="0"/>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3532_1*l_h_i*1_3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0"/>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3532_1*l_h_i*1_4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0"/>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532_1*l_h_i*1_2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0"/>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532_1*l_h_i*1_1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0"/>
</p:tagLst>
</file>

<file path=ppt/tags/tag363.xml><?xml version="1.0" encoding="utf-8"?>
<p:tagLst xmlns:p="http://schemas.openxmlformats.org/presentationml/2006/main">
  <p:tag name="KSO_WM_UNIT_VALUE" val="199*199"/>
  <p:tag name="KSO_WM_UNIT_HIGHLIGHT" val="0"/>
  <p:tag name="KSO_WM_UNIT_COMPATIBLE" val="0"/>
  <p:tag name="KSO_WM_UNIT_DIAGRAM_ISNUMVISUAL" val="0"/>
  <p:tag name="KSO_WM_UNIT_DIAGRAM_ISREFERUNIT" val="0"/>
  <p:tag name="KSO_WM_DIAGRAM_GROUP_CODE" val="l1-1"/>
  <p:tag name="KSO_WM_UNIT_TYPE" val="l_h_d"/>
  <p:tag name="KSO_WM_UNIT_INDEX" val="1_4_1"/>
  <p:tag name="KSO_WM_UNIT_ID" val="diagram20233532_1*l_h_d*1_4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LINE_FORE_SCHEMECOLOR_INDEX" val="13"/>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brightness&quot;:0,&quot;colorType&quot;:2,&quot;rgb&quot;:&quot;#000000&quot;,&quot;transparency&quot;:0.8799999952316284},&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364.xml><?xml version="1.0" encoding="utf-8"?>
<p:tagLst xmlns:p="http://schemas.openxmlformats.org/presentationml/2006/main">
  <p:tag name="KSO_WM_UNIT_VALUE" val="199*199"/>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3532_1*l_h_d*1_3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LINE_FORE_SCHEMECOLOR_INDEX" val="13"/>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brightness&quot;:0,&quot;colorType&quot;:1,&quot;foreColorIndex&quot;:5,&quot;transparency&quot;:0.8799999952316284},&quot;threeD&quot;:{&quot;curvedSurface&quot;:{&quot;brightness&quot;:0,&quot;colorType&quot;:2,&quot;rgb&quot;:&quot;#000000&quot;},&quot;depth&quot;:{&quot;colorType&quot;:0}}},&quot;text&quot;:{&quot;fill&quot;:{},&quot;glow&quot;:{},&quot;line&quot;:{},&quot;shadow&quot;:{},&quot;threeD&quot;:{}}}"/>
  <p:tag name="KSO_WM_UNIT_LINE_FILL_TYPE" val="2"/>
  <p:tag name="KSO_WM_UNIT_SHADOW_SCHEMECOLOR_INDEX" val="5"/>
  <p:tag name="KSO_WM_UNIT_USESOURCEFORMAT_APPLY" val="0"/>
</p:tagLst>
</file>

<file path=ppt/tags/tag365.xml><?xml version="1.0" encoding="utf-8"?>
<p:tagLst xmlns:p="http://schemas.openxmlformats.org/presentationml/2006/main">
  <p:tag name="KSO_WM_UNIT_VALUE" val="199*199"/>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532_1*l_h_d*1_1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LINE_FORE_SCHEMECOLOR_INDEX" val="13"/>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brightness&quot;:0,&quot;colorType&quot;:2,&quot;rgb&quot;:&quot;#000000&quot;,&quot;transparency&quot;:0.8799999952316284},&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366.xml><?xml version="1.0" encoding="utf-8"?>
<p:tagLst xmlns:p="http://schemas.openxmlformats.org/presentationml/2006/main">
  <p:tag name="KSO_WM_UNIT_VALUE" val="199*199"/>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3532_1*l_h_d*1_2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LINE_FORE_SCHEMECOLOR_INDEX" val="13"/>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brightness&quot;:0,&quot;colorType&quot;:2,&quot;rgb&quot;:&quot;#000000&quot;,&quot;transparency&quot;:0.8799999952316284},&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3532_1*l_i*1_1"/>
  <p:tag name="KSO_WM_TEMPLATE_CATEGORY" val="diagram"/>
  <p:tag name="KSO_WM_TEMPLATE_INDEX" val="20233532"/>
  <p:tag name="KSO_WM_UNIT_LAYERLEVEL" val="1_1"/>
  <p:tag name="KSO_WM_TAG_VERSION" val="3.0"/>
  <p:tag name="KSO_WM_BEAUTIFY_FLAG" val="#wm#"/>
  <p:tag name="KSO_WM_DIAGRAM_VERSION" val="3"/>
  <p:tag name="KSO_WM_DIAGRAM_COLOR_TRICK" val="1"/>
  <p:tag name="KSO_WM_DIAGRAM_COLOR_TEXT_CAN_REMOVE" val="n"/>
  <p:tag name="KSO_WM_UNIT_LINE_FORE_SCHEMECOLOR_INDEX" val="13"/>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solidLine&quot;:{&quot;brightness&quot;:0,&quot;colorType&quot;:1,&quot;foreColorIndex&quot;:13,&quot;transparency&quot;:0.85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3532_1*l_h_i*1_1_3"/>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solid&quot;:{&quot;brightness&quot;:0,&quot;colorType&quot;:2,&quot;rgb&quot;:&quot;#808080&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0"/>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3532_1*l_h_i*1_2_3"/>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solid&quot;:{&quot;brightness&quot;:0,&quot;colorType&quot;:2,&quot;rgb&quot;:&quot;#808080&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3532_1*l_h_i*1_3_3"/>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0"/>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3532_1*l_h_i*1_4_3"/>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solid&quot;:{&quot;brightness&quot;:0,&quot;colorType&quot;:2,&quot;rgb&quot;:&quot;#808080&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0"/>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532_1*l_h_i*1_1_2"/>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37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532_1*l_h_f*1_1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VALUE" val="98"/>
  <p:tag name="KSO_WM_UNIT_PRESET_TEXT" val="单击此处输入您的项正文，文字是思想的提炼，请尽量言简意赅的阐述观点。单击此处输入您的项正文，文字是思想的提炼，请尽量言简意赅的阐述观点。单击此处输入您的项正文，文字是思想的提炼"/>
  <p:tag name="KSO_WM_UNIT_TEXT_FILL_FORE_SCHEMECOLOR_INDEX" val="1"/>
  <p:tag name="KSO_WM_UNIT_TEXT_FILL_TYPE" val="1"/>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37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3532_1*l_h_a*1_1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UNIT_USESOURCEFORMAT_APPLY" val="0"/>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3532_1*l_h_i*1_2_2"/>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37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532_1*l_h_f*1_2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此处输入您的项正文，文字是思想的提炼，请尽量言简意赅的阐述观点。单击此处输入您的项正文，文字是思想的提炼，请尽量言简意赅的阐述观点。单击此处输入您的项正文，文字是思想的提炼"/>
  <p:tag name="KSO_WM_UNIT_TEXT_FILL_FORE_SCHEMECOLOR_INDEX" val="1"/>
  <p:tag name="KSO_WM_UNIT_TEXT_FILL_TYPE" val="1"/>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8"/>
  <p:tag name="KSO_WM_UNIT_USESOURCEFORMAT_APPLY" val="0"/>
</p:tagLst>
</file>

<file path=ppt/tags/tag37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532_1*l_h_a*1_2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UNIT_USESOURCEFORMAT_APPLY" val="0"/>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3532_1*l_h_i*1_4_2"/>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3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3532_1*l_h_f*1_4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此处输入您的项正文，文字是思想的提炼，请尽量言简意赅的阐述观点。单击此处输入您的项正文，文字是思想的提炼，请尽量言简意赅的阐述观点。单击此处输入您的项正文，文字是思想的提炼"/>
  <p:tag name="KSO_WM_UNIT_TEXT_FILL_FORE_SCHEMECOLOR_INDEX" val="1"/>
  <p:tag name="KSO_WM_UNIT_TEXT_FILL_TYPE" val="1"/>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8"/>
  <p:tag name="KSO_WM_UNIT_USESOURCEFORMAT_APPLY" val="0"/>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3532_1*l_h_a*1_4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UNIT_USESOURCEFORMAT_APPLY" val="0"/>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3532_1*l_h_i*1_3_2"/>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3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3532_1*l_h_f*1_3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此处输入您的项正文，文字是思想的提炼，请尽量言简意赅的阐述观点。单击此处输入您的项正文，文字是思想的提炼，请尽量言简意赅的阐述观点。单击此处输入您的项正文，文字是思想的提炼"/>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8"/>
  <p:tag name="KSO_WM_UNIT_USESOURCEFORMAT_APPLY" val="0"/>
</p:tagLst>
</file>

<file path=ppt/tags/tag38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3532_1*l_h_a*1_3_1"/>
  <p:tag name="KSO_WM_TEMPLATE_CATEGORY" val="diagram"/>
  <p:tag name="KSO_WM_TEMPLATE_INDEX" val="20233532"/>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添加标题"/>
  <p:tag name="KSO_WM_DIAGRAM_MAX_ITEMCNT" val="4"/>
  <p:tag name="KSO_WM_DIAGRAM_MIN_ITEMCNT" val="4"/>
  <p:tag name="KSO_WM_DIAGRAM_VIRTUALLY_FRAME" val="{&quot;height&quot;:357.67133858267715,&quot;left&quot;:57.3,&quot;top&quot;:107.01433070866142,&quot;width&quot;:838.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UNIT_USESOURCEFORMAT_APPLY" val="0"/>
</p:tagLst>
</file>

<file path=ppt/tags/tag384.xml><?xml version="1.0" encoding="utf-8"?>
<p:tagLst xmlns:p="http://schemas.openxmlformats.org/presentationml/2006/main">
  <p:tag name="KSO_WM_SLIDE_ID" val="diagram20233532_1"/>
  <p:tag name="KSO_WM_TEMPLATE_SUBCATEGORY" val="0"/>
  <p:tag name="KSO_WM_TEMPLATE_MASTER_TYPE" val="0"/>
  <p:tag name="KSO_WM_TEMPLATE_COLOR_TYPE" val="0"/>
  <p:tag name="KSO_WM_SLIDE_TYPE" val="text"/>
  <p:tag name="KSO_WM_SLIDE_SUBTYPE" val="diag"/>
  <p:tag name="KSO_WM_SLIDE_ITEM_CNT" val="4"/>
  <p:tag name="KSO_WM_SLIDE_INDEX" val="1"/>
  <p:tag name="KSO_WM_SLIDE_SIZE" val="838.45*357.65"/>
  <p:tag name="KSO_WM_SLIDE_POSITION" val="57.3*107"/>
  <p:tag name="KSO_WM_DIAGRAM_GROUP_CODE" val="l1-1"/>
  <p:tag name="KSO_WM_SLIDE_DIAGTYPE" val="l"/>
  <p:tag name="KSO_WM_TAG_VERSION" val="3.0"/>
  <p:tag name="KSO_WM_BEAUTIFY_FLAG" val="#wm#"/>
  <p:tag name="KSO_WM_TEMPLATE_CATEGORY" val="custom"/>
  <p:tag name="KSO_WM_TEMPLATE_INDEX" val="20233103"/>
  <p:tag name="KSO_WM_SLIDE_LAYOUT" val="a_l"/>
  <p:tag name="KSO_WM_SLIDE_LAYOUT_CNT" val="1_1"/>
  <p:tag name="KSO_WM_SPECIAL_SOURCE" val="bdnull"/>
</p:tagLst>
</file>

<file path=ppt/tags/tag38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103_7*a*1"/>
  <p:tag name="KSO_WM_TEMPLATE_CATEGORY" val="custom"/>
  <p:tag name="KSO_WM_TEMPLATE_INDEX" val="20233103"/>
  <p:tag name="KSO_WM_UNIT_LAYERLEVEL" val="1"/>
  <p:tag name="KSO_WM_TAG_VERSION" val="3.0"/>
  <p:tag name="KSO_WM_BEAUTIFY_FLAG" val="#wm#"/>
  <p:tag name="KSO_WM_UNIT_PRESET_TEXT" val="单击添加章节标题"/>
</p:tagLst>
</file>

<file path=ppt/tags/tag38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3103_7*e*1"/>
  <p:tag name="KSO_WM_TEMPLATE_CATEGORY" val="custom"/>
  <p:tag name="KSO_WM_TEMPLATE_INDEX" val="20233103"/>
  <p:tag name="KSO_WM_UNIT_LAYERLEVEL" val="1"/>
  <p:tag name="KSO_WM_TAG_VERSION" val="3.0"/>
  <p:tag name="KSO_WM_BEAUTIFY_FLAG" val="#wm#"/>
  <p:tag name="KSO_WM_UNIT_NOCLEAR" val="0"/>
  <p:tag name="KSO_WM_UNIT_VALUE" val="13"/>
  <p:tag name="KSO_WM_UNIT_TYPE" val="e"/>
  <p:tag name="KSO_WM_UNIT_INDEX" val="1"/>
  <p:tag name="KSO_WM_UNIT_PRESET_TEXT" val="06"/>
</p:tagLst>
</file>

<file path=ppt/tags/tag387.xml><?xml version="1.0" encoding="utf-8"?>
<p:tagLst xmlns:p="http://schemas.openxmlformats.org/presentationml/2006/main">
  <p:tag name="KSO_WM_SLIDE_ID" val="custom20233103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103"/>
  <p:tag name="KSO_WM_SLIDE_TYPE" val="sectionTitle"/>
  <p:tag name="KSO_WM_SLIDE_SUBTYPE" val="pureTxt"/>
  <p:tag name="KSO_WM_SLIDE_LAYOUT" val="a_e"/>
  <p:tag name="KSO_WM_SLIDE_LAYOUT_CNT" val="1_1"/>
</p:tagLst>
</file>

<file path=ppt/tags/tag38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804"/>
  <p:tag name="KSO_WM_UNIT_ID" val="custom20231804_1*a*1"/>
  <p:tag name="KSO_WM_UNIT_TEXT_FILL_FORE_SCHEMECOLOR_INDEX" val="13"/>
  <p:tag name="KSO_WM_UNIT_TEXT_FILL_TYPE" val="1"/>
  <p:tag name="KSO_WM_UNIT_USESOURCEFORMAT_APPLY" val="0"/>
  <p:tag name="KSO_WM_UNIT_PRESET_TEXT" val="单击此处添加标题"/>
</p:tagLst>
</file>

<file path=ppt/tags/tag389.xml><?xml version="1.0" encoding="utf-8"?>
<p:tagLst xmlns:p="http://schemas.openxmlformats.org/presentationml/2006/main">
  <p:tag name="KSO_WM_UNIT_VALUE" val="1904*1309"/>
  <p:tag name="KSO_WM_UNIT_HIGHLIGHT" val="0"/>
  <p:tag name="KSO_WM_UNIT_COMPATIBLE" val="0"/>
  <p:tag name="KSO_WM_UNIT_DIAGRAM_ISNUMVISUAL" val="0"/>
  <p:tag name="KSO_WM_UNIT_DIAGRAM_ISREFERUNIT" val="0"/>
  <p:tag name="KSO_WM_UNIT_TYPE" val="d"/>
  <p:tag name="KSO_WM_UNIT_INDEX" val="1"/>
  <p:tag name="KSO_WM_UNIT_ID" val="custom20231804_1*d*1"/>
  <p:tag name="KSO_WM_TEMPLATE_CATEGORY" val="custom"/>
  <p:tag name="KSO_WM_TEMPLATE_INDEX" val="20231804"/>
  <p:tag name="KSO_WM_UNIT_LAYERLEVEL" val="1"/>
  <p:tag name="KSO_WM_TAG_VERSION" val="3.0"/>
  <p:tag name="KSO_WM_BEAUTIFY_FLAG" val="#wm#"/>
  <p:tag name="KSO_WM_DIAGRAM_GROUP_CODE" val="l1-1"/>
  <p:tag name="KSO_WM_UNIT_LINE_FORE_SCHEMECOLOR_INDEX" val="13"/>
  <p:tag name="KSO_WM_UNIT_LINE_FILL_TYPE" val="2"/>
  <p:tag name="KSO_WM_UNIT_USESOURCEFORMAT_APPLY" val="0"/>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59_2*l_h_f*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589763779528,&quot;left&quot;:54.38082280196545,&quot;top&quot;:113.14102362204724,&quot;width&quot;:447.61917719803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
  <p:tag name="KSO_WM_UNIT_TEXT_FILL_FORE_SCHEMECOLOR_INDEX" val="1"/>
  <p:tag name="KSO_WM_UNIT_TEXT_FILL_TYPE" val="1"/>
  <p:tag name="KSO_WM_UNIT_USESOURCEFORMAT_APPLY" val="0"/>
</p:tagLst>
</file>

<file path=ppt/tags/tag3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9_2*l_h_a*1_1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589763779528,&quot;left&quot;:54.38082280196545,&quot;top&quot;:113.14102362204724,&quot;width&quot;:447.61917719803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diagram20231759_2*l_h_i*1_1_2"/>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589763779528,&quot;left&quot;:54.38082280196545,&quot;top&quot;:113.14102362204724,&quot;width&quot;:447.619177198034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9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59_2*l_h_f*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589763779528,&quot;left&quot;:54.38082280196545,&quot;top&quot;:113.14102362204724,&quot;width&quot;:447.61917719803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
  <p:tag name="KSO_WM_UNIT_TEXT_FILL_FORE_SCHEMECOLOR_INDEX" val="1"/>
  <p:tag name="KSO_WM_UNIT_TEXT_FILL_TYPE" val="1"/>
  <p:tag name="KSO_WM_UNIT_USESOURCEFORMAT_APPLY" val="0"/>
</p:tagLst>
</file>

<file path=ppt/tags/tag39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59_2*l_h_a*1_2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589763779528,&quot;left&quot;:54.38082280196545,&quot;top&quot;:113.14102362204724,&quot;width&quot;:447.61917719803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diagram20231759_2*l_h_i*1_2_2"/>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589763779528,&quot;left&quot;:54.38082280196545,&quot;top&quot;:113.14102362204724,&quot;width&quot;:447.619177198034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59_2*l_h_f*1_3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589763779528,&quot;left&quot;:54.38082280196545,&quot;top&quot;:113.14102362204724,&quot;width&quot;:447.61917719803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您思想的提炼，请尽量言简意赅的阐述观点。"/>
  <p:tag name="KSO_WM_UNIT_TEXT_FILL_FORE_SCHEMECOLOR_INDEX" val="1"/>
  <p:tag name="KSO_WM_UNIT_TEXT_FILL_TYPE" val="1"/>
  <p:tag name="KSO_WM_UNIT_USESOURCEFORMAT_APPLY" val="0"/>
</p:tagLst>
</file>

<file path=ppt/tags/tag3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59_2*l_h_a*1_3_1"/>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589763779528,&quot;left&quot;:54.38082280196545,&quot;top&quot;:113.14102362204724,&quot;width&quot;:447.619177198034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USESOURCEFORMAT_APPLY" val="0"/>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diagram20231759_2*l_h_i*1_3_2"/>
  <p:tag name="KSO_WM_TEMPLATE_CATEGORY" val="diagram"/>
  <p:tag name="KSO_WM_TEMPLATE_INDEX" val="20231759"/>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4.9589763779528,&quot;left&quot;:54.38082280196545,&quot;top&quot;:113.14102362204724,&quot;width&quot;:447.619177198034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99.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3.271*363.279"/>
  <p:tag name="KSO_WM_SLIDE_POSITION" val="54.75*136.56"/>
  <p:tag name="KSO_WM_SLIDE_LAYOUT" val="a_d_l"/>
  <p:tag name="KSO_WM_SLIDE_LAYOUT_CNT" val="1_1_1"/>
  <p:tag name="KSO_WM_SPECIAL_SOURCE" val="bdnull"/>
  <p:tag name="KSO_WM_DIAGRAM_GROUP_CODE" val="l1-1"/>
  <p:tag name="KSO_WM_SLIDE_DIAGTYPE" val="l"/>
  <p:tag name="KSO_WM_TEMPLATE_INDEX" val="20233103"/>
  <p:tag name="KSO_WM_TEMPLATE_SUBCATEGORY" val="0"/>
  <p:tag name="KSO_WM_SLIDE_INDEX" val="1"/>
  <p:tag name="KSO_WM_TAG_VERSION" val="3.0"/>
  <p:tag name="KSO_WM_SLIDE_ID" val="custom20231804_1"/>
  <p:tag name="KSO_WM_SLIDE_ITEM_CNT" val="3"/>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905_1*a*1"/>
  <p:tag name="KSO_WM_TEMPLATE_CATEGORY" val="custom"/>
  <p:tag name="KSO_WM_TEMPLATE_INDEX" val="20231905"/>
  <p:tag name="KSO_WM_UNIT_LAYERLEVEL" val="1"/>
  <p:tag name="KSO_WM_TAG_VERSION" val="3.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0"/>
</p:tagLst>
</file>

<file path=ppt/tags/tag401.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1_1"/>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1_1"/>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0"/>
</p:tagLst>
</file>

<file path=ppt/tags/tag402.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2_1"/>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2_1"/>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0"/>
</p:tagLst>
</file>

<file path=ppt/tags/tag403.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3_1"/>
  <p:tag name="KSO_WM_TEMPLATE_CATEGORY" val="diagram"/>
  <p:tag name="KSO_WM_TEMPLATE_INDEX" val="20231714"/>
  <p:tag name="KSO_WM_UNIT_LAYERLEVEL" val="1_1_1"/>
  <p:tag name="KSO_WM_TAG_VERSION" val="3.0"/>
  <p:tag name="KSO_WM_BEAUTIFY_FLAG" val="#wm#"/>
  <p:tag name="KSO_WM_DIAGRAM_GROUP_CODE" val="l1-1"/>
  <p:tag name="KSO_WM_UNIT_TYPE" val="l_h_i"/>
  <p:tag name="KSO_WM_UNIT_INDEX" val="1_3_1"/>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6000000238418579,&quot;colorType&quot;:1,&quot;foreColorIndex&quot;:13,&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13,&quot;transparency&quot;:0.8999999761581421},&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6"/>
  <p:tag name="KSO_WM_UNIT_USESOURCEFORMAT_APPLY" val="0"/>
</p:tagLst>
</file>

<file path=ppt/tags/tag4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2*l_h_d*1_1_1"/>
  <p:tag name="KSO_WM_TEMPLATE_CATEGORY" val="diagram"/>
  <p:tag name="KSO_WM_TEMPLATE_INDEX" val="20231714"/>
  <p:tag name="KSO_WM_UNIT_LAYERLEVEL" val="1_1_1"/>
  <p:tag name="KSO_WM_TAG_VERSION" val="3.0"/>
  <p:tag name="KSO_WM_DIAGRAM_GROUP_CODE" val="l1-1"/>
  <p:tag name="KSO_WM_UNIT_TYPE" val="l_h_d"/>
  <p:tag name="KSO_WM_UNIT_INDEX" val="1_1_1"/>
  <p:tag name="KSO_WM_UNIT_VALUE" val="519*519"/>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LINE_FILL_TYPE" val="2"/>
  <p:tag name="KSO_WM_UNIT_USESOURCEFORMAT_APPLY" val="0"/>
</p:tagLst>
</file>

<file path=ppt/tags/tag405.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1_2"/>
  <p:tag name="KSO_WM_TEMPLATE_CATEGORY" val="diagram"/>
  <p:tag name="KSO_WM_TEMPLATE_INDEX" val="20231714"/>
  <p:tag name="KSO_WM_UNIT_LAYERLEVEL" val="1_1_1"/>
  <p:tag name="KSO_WM_TAG_VERSION" val="3.0"/>
  <p:tag name="KSO_WM_DIAGRAM_GROUP_CODE" val="l1-1"/>
  <p:tag name="KSO_WM_UNIT_TYPE" val="l_h_i"/>
  <p:tag name="KSO_WM_UNIT_INDEX" val="1_1_2"/>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0"/>
</p:tagLst>
</file>

<file path=ppt/tags/tag406.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1_3"/>
  <p:tag name="KSO_WM_TEMPLATE_CATEGORY" val="diagram"/>
  <p:tag name="KSO_WM_TEMPLATE_INDEX" val="20231714"/>
  <p:tag name="KSO_WM_UNIT_LAYERLEVEL" val="1_1_1"/>
  <p:tag name="KSO_WM_TAG_VERSION" val="3.0"/>
  <p:tag name="KSO_WM_DIAGRAM_GROUP_CODE" val="l1-1"/>
  <p:tag name="KSO_WM_UNIT_TYPE" val="l_h_i"/>
  <p:tag name="KSO_WM_UNIT_INDEX" val="1_1_3"/>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0"/>
</p:tagLst>
</file>

<file path=ppt/tags/tag4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2*l_h_d*1_2_1"/>
  <p:tag name="KSO_WM_TEMPLATE_CATEGORY" val="diagram"/>
  <p:tag name="KSO_WM_TEMPLATE_INDEX" val="20231714"/>
  <p:tag name="KSO_WM_UNIT_LAYERLEVEL" val="1_1_1"/>
  <p:tag name="KSO_WM_TAG_VERSION" val="3.0"/>
  <p:tag name="KSO_WM_DIAGRAM_GROUP_CODE" val="l1-1"/>
  <p:tag name="KSO_WM_UNIT_TYPE" val="l_h_d"/>
  <p:tag name="KSO_WM_UNIT_INDEX" val="1_2_1"/>
  <p:tag name="KSO_WM_UNIT_VALUE" val="519*519"/>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LINE_FILL_TYPE" val="2"/>
  <p:tag name="KSO_WM_UNIT_USESOURCEFORMAT_APPLY" val="0"/>
</p:tagLst>
</file>

<file path=ppt/tags/tag408.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2_2"/>
  <p:tag name="KSO_WM_TEMPLATE_CATEGORY" val="diagram"/>
  <p:tag name="KSO_WM_TEMPLATE_INDEX" val="20231714"/>
  <p:tag name="KSO_WM_UNIT_LAYERLEVEL" val="1_1_1"/>
  <p:tag name="KSO_WM_TAG_VERSION" val="3.0"/>
  <p:tag name="KSO_WM_DIAGRAM_GROUP_CODE" val="l1-1"/>
  <p:tag name="KSO_WM_UNIT_TYPE" val="l_h_i"/>
  <p:tag name="KSO_WM_UNIT_INDEX" val="1_2_2"/>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0"/>
</p:tagLst>
</file>

<file path=ppt/tags/tag409.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2_3"/>
  <p:tag name="KSO_WM_TEMPLATE_CATEGORY" val="diagram"/>
  <p:tag name="KSO_WM_TEMPLATE_INDEX" val="20231714"/>
  <p:tag name="KSO_WM_UNIT_LAYERLEVEL" val="1_1_1"/>
  <p:tag name="KSO_WM_TAG_VERSION" val="3.0"/>
  <p:tag name="KSO_WM_DIAGRAM_GROUP_CODE" val="l1-1"/>
  <p:tag name="KSO_WM_UNIT_TYPE" val="l_h_i"/>
  <p:tag name="KSO_WM_UNIT_INDEX" val="1_2_3"/>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14_2*l_h_d*1_3_1"/>
  <p:tag name="KSO_WM_TEMPLATE_CATEGORY" val="diagram"/>
  <p:tag name="KSO_WM_TEMPLATE_INDEX" val="20231714"/>
  <p:tag name="KSO_WM_UNIT_LAYERLEVEL" val="1_1_1"/>
  <p:tag name="KSO_WM_TAG_VERSION" val="3.0"/>
  <p:tag name="KSO_WM_DIAGRAM_GROUP_CODE" val="l1-1"/>
  <p:tag name="KSO_WM_UNIT_TYPE" val="l_h_d"/>
  <p:tag name="KSO_WM_UNIT_INDEX" val="1_3_1"/>
  <p:tag name="KSO_WM_UNIT_VALUE" val="519*519"/>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13"/>
  <p:tag name="KSO_WM_UNIT_LINE_FILL_TYPE" val="2"/>
  <p:tag name="KSO_WM_UNIT_USESOURCEFORMAT_APPLY" val="0"/>
</p:tagLst>
</file>

<file path=ppt/tags/tag411.xml><?xml version="1.0" encoding="utf-8"?>
<p:tagLst xmlns:p="http://schemas.openxmlformats.org/presentationml/2006/main">
  <p:tag name="KSO_WM_BEAUTIFY_FLAG" val="#wm#"/>
  <p:tag name="KSO_WM_UNIT_LINE_FORE_SCHEMECOLOR_INDEX_BRIGHTNESS" val="0"/>
  <p:tag name="KSO_WM_UNIT_LINE_FILL_TYPE" val="2"/>
  <p:tag name="KSO_WM_UNIT_SHADOW_SCHEMECOLOR_INDEX_BRIGHTNESS" val="0.4"/>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3_2"/>
  <p:tag name="KSO_WM_TEMPLATE_CATEGORY" val="diagram"/>
  <p:tag name="KSO_WM_TEMPLATE_INDEX" val="20231714"/>
  <p:tag name="KSO_WM_UNIT_LAYERLEVEL" val="1_1_1"/>
  <p:tag name="KSO_WM_TAG_VERSION" val="3.0"/>
  <p:tag name="KSO_WM_DIAGRAM_GROUP_CODE" val="l1-1"/>
  <p:tag name="KSO_WM_UNIT_TYPE" val="l_h_i"/>
  <p:tag name="KSO_WM_UNIT_INDEX" val="1_3_2"/>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2,&quot;transparency&quot;:0},&quot;type&quot;:1},&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2"/>
  <p:tag name="KSO_WM_UNIT_USESOURCEFORMAT_APPLY" val="0"/>
</p:tagLst>
</file>

<file path=ppt/tags/tag412.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714_2*l_h_i*1_3_3"/>
  <p:tag name="KSO_WM_TEMPLATE_CATEGORY" val="diagram"/>
  <p:tag name="KSO_WM_TEMPLATE_INDEX" val="20231714"/>
  <p:tag name="KSO_WM_UNIT_LAYERLEVEL" val="1_1_1"/>
  <p:tag name="KSO_WM_TAG_VERSION" val="3.0"/>
  <p:tag name="KSO_WM_DIAGRAM_GROUP_CODE" val="l1-1"/>
  <p:tag name="KSO_WM_UNIT_TYPE" val="l_h_i"/>
  <p:tag name="KSO_WM_UNIT_INDEX" val="1_3_3"/>
  <p:tag name="KSO_WM_DIAGRAM_MAX_ITEMCNT" val="6"/>
  <p:tag name="KSO_WM_DIAGRAM_MIN_ITEMCNT" val="2"/>
  <p:tag name="KSO_WM_DIAGRAM_VIRTUALLY_FRAME" val="{&quot;height&quot;:387.8111877441406,&quot;width&quot;:840.4340209960938}"/>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2"/>
  <p:tag name="KSO_WM_UNIT_FILL_FORE_SCHEMECOLOR_INDEX_BRIGHTNESS" val="0"/>
  <p:tag name="KSO_WM_UNIT_USESOURCEFORMAT_APPLY" val="0"/>
</p:tagLst>
</file>

<file path=ppt/tags/tag41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14_2*l_h_f*1_1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
  <p:tag name="KSO_WM_UNIT_USESOURCEFORMAT_APPLY" val="0"/>
</p:tagLst>
</file>

<file path=ppt/tags/tag41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14_2*l_h_a*1_1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添加标题"/>
  <p:tag name="KSO_WM_UNIT_USESOURCEFORMAT_APPLY" val="0"/>
</p:tagLst>
</file>

<file path=ppt/tags/tag4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14_2*l_h_f*1_2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
  <p:tag name="KSO_WM_UNIT_USESOURCEFORMAT_APPLY" val="0"/>
</p:tagLst>
</file>

<file path=ppt/tags/tag41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14_2*l_h_a*1_2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添加标题"/>
  <p:tag name="KSO_WM_UNIT_USESOURCEFORMAT_APPLY" val="0"/>
</p:tagLst>
</file>

<file path=ppt/tags/tag41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14_2*l_h_f*1_3_1"/>
  <p:tag name="KSO_WM_TEMPLATE_CATEGORY" val="diagram"/>
  <p:tag name="KSO_WM_TEMPLATE_INDEX" val="20231714"/>
  <p:tag name="KSO_WM_UNIT_LAYERLEVEL" val="1_1_1"/>
  <p:tag name="KSO_WM_TAG_VERSION" val="3.0"/>
  <p:tag name="KSO_WM_BEAUTIFY_FLAG" val="#wm#"/>
  <p:tag name="KSO_WM_UNIT_TEXT_FILL_FORE_SCHEMECOLOR_INDEX_BRIGHTNESS" val="0.35"/>
  <p:tag name="KSO_WM_DIAGRAM_GROUP_CODE" val="l1-1"/>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
  <p:tag name="KSO_WM_UNIT_USESOURCEFORMAT_APPLY" val="0"/>
</p:tagLst>
</file>

<file path=ppt/tags/tag41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14_2*l_h_a*1_3_1"/>
  <p:tag name="KSO_WM_TEMPLATE_CATEGORY" val="diagram"/>
  <p:tag name="KSO_WM_TEMPLATE_INDEX" val="20231714"/>
  <p:tag name="KSO_WM_UNIT_LAYERLEVEL" val="1_1_1"/>
  <p:tag name="KSO_WM_TAG_VERSION" val="3.0"/>
  <p:tag name="KSO_WM_BEAUTIFY_FLAG" val="#wm#"/>
  <p:tag name="KSO_WM_UNIT_TEXT_FILL_FORE_SCHEMECOLOR_INDEX_BRIGHTNESS" val="0.25"/>
  <p:tag name="KSO_WM_DIAGRAM_GROUP_CODE" val="l1-1"/>
  <p:tag name="KSO_WM_DIAGRAM_MAX_ITEMCNT" val="6"/>
  <p:tag name="KSO_WM_DIAGRAM_MIN_ITEMCNT" val="2"/>
  <p:tag name="KSO_WM_DIAGRAM_VIRTUALLY_FRAME" val="{&quot;height&quot;:387.8111877441406,&quot;width&quot;:840.434020996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FORE_SCHEMECOLOR_INDEX" val="1"/>
  <p:tag name="KSO_WM_UNIT_TEXT_FILL_TYPE" val="1"/>
  <p:tag name="KSO_WM_UNIT_PRESET_TEXT" val="添加标题"/>
  <p:tag name="KSO_WM_UNIT_USESOURCEFORMAT_APPLY" val="0"/>
</p:tagLst>
</file>

<file path=ppt/tags/tag419.xml><?xml version="1.0" encoding="utf-8"?>
<p:tagLst xmlns:p="http://schemas.openxmlformats.org/presentationml/2006/main">
  <p:tag name="KSO_WM_SLIDE_ID" val="custom20231905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103"/>
  <p:tag name="KSO_WM_SLIDE_TYPE" val="text"/>
  <p:tag name="KSO_WM_SLIDE_SUBTYPE" val="diag"/>
  <p:tag name="KSO_WM_SLIDE_SIZE" val="839.328*357.763"/>
  <p:tag name="KSO_WM_SLIDE_POSITION" val="60.3362*109.909"/>
  <p:tag name="KSO_WM_SLIDE_LAYOUT" val="a_l"/>
  <p:tag name="KSO_WM_SLIDE_LAYOUT_CNT" val="1_1"/>
  <p:tag name="KSO_WM_SPECIAL_SOURCE" val="bdnull"/>
  <p:tag name="KSO_WM_DIAGRAM_GROUP_CODE" val="l1-1"/>
  <p:tag name="KSO_WM_SLIDE_DIAGTYPE" val="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BEAUTIFY_FLAG" val="#wm#"/>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31800_1*a*1"/>
  <p:tag name="KSO_WM_TEMPLATE_CATEGORY" val="custom"/>
  <p:tag name="KSO_WM_TEMPLATE_INDEX" val="20231800"/>
  <p:tag name="KSO_WM_UNIT_LAYERLEVEL" val="1"/>
  <p:tag name="KSO_WM_TAG_VERSION" val="3.0"/>
  <p:tag name="KSO_WM_UNIT_PRESET_TEXT" val="单击此处添加标题"/>
  <p:tag name="KSO_WM_UNIT_TEXT_FILL_FORE_SCHEMECOLOR_INDEX" val="13"/>
  <p:tag name="KSO_WM_UNIT_TEXT_FILL_TYPE" val="1"/>
  <p:tag name="KSO_WM_UNIT_USESOURCEFORMAT_APPLY" val="0"/>
</p:tagLst>
</file>

<file path=ppt/tags/tag421.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0941_2*m_h_i*1_2_1"/>
  <p:tag name="KSO_WM_TEMPLATE_CATEGORY" val="diagram"/>
  <p:tag name="KSO_WM_TEMPLATE_INDEX" val="20230941"/>
  <p:tag name="KSO_WM_UNIT_LAYERLEVEL" val="1_1_1"/>
  <p:tag name="KSO_WM_TAG_VERSION" val="3.0"/>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type&quot;:0},&quot;glow&quot;:{&quot;colorType&quot;:0},&quot;line&quot;:{&quot;gradient&quot;:[{&quot;brightness&quot;:0,&quot;colorType&quot;:1,&quot;foreColorIndex&quot;:5,&quot;pos&quot;:0.17000000178813934,&quot;transparency&quot;:1},{&quot;brightness&quot;:0,&quot;colorType&quot;:1,&quot;foreColorIndex&quot;:5,&quot;pos&quot;:0.6100000143051147,&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0"/>
</p:tagLst>
</file>

<file path=ppt/tags/tag42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30941_2*m_i*1_1"/>
  <p:tag name="KSO_WM_TEMPLATE_CATEGORY" val="diagram"/>
  <p:tag name="KSO_WM_TEMPLATE_INDEX" val="20230941"/>
  <p:tag name="KSO_WM_UNIT_LAYERLEVEL" val="1_1"/>
  <p:tag name="KSO_WM_TAG_VERSION" val="3.0"/>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solid&quot;:{&quot;brightness&quot;:0,&quot;colorType&quot;:1,&quot;foreColorIndex&quot;:5,&quot;transparency&quot;:0},&quot;type&quot;:1},&quot;glow&quot;:{&quot;colorType&quot;:0},&quot;line&quot;:{&quot;gradient&quot;:[{&quot;brightness&quot;:0,&quot;colorType&quot;:1,&quot;foreColorIndex&quot;:5,&quot;pos&quot;:0.20000000298023224,&quot;transparency&quot;:1},{&quot;brightness&quot;:0,&quot;colorType&quot;:1,&quot;foreColorIndex&quot;:5,&quot;pos&quot;:0.899999976158142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2"/>
  <p:tag name="KSO_WM_UNIT_TEXT_FILL_TYPE" val="1"/>
  <p:tag name="KSO_WM_UNIT_USESOURCEFORMAT_APPLY" val="0"/>
</p:tagLst>
</file>

<file path=ppt/tags/tag423.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30941_2*m_i*1_2"/>
  <p:tag name="KSO_WM_TEMPLATE_CATEGORY" val="diagram"/>
  <p:tag name="KSO_WM_TEMPLATE_INDEX" val="20230941"/>
  <p:tag name="KSO_WM_UNIT_LAYERLEVEL" val="1_1"/>
  <p:tag name="KSO_WM_TAG_VERSION" val="3.0"/>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type&quot;:0},&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424.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230941_2*m_h_i*1_1_1"/>
  <p:tag name="KSO_WM_TEMPLATE_CATEGORY" val="diagram"/>
  <p:tag name="KSO_WM_TEMPLATE_INDEX" val="20230941"/>
  <p:tag name="KSO_WM_UNIT_LAYERLEVEL" val="1_1_1"/>
  <p:tag name="KSO_WM_TAG_VERSION" val="3.0"/>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
  <p:tag name="KSO_WM_UNIT_PRESET_TEXT" val="01"/>
  <p:tag name="KSO_WM_UNIT_FILL_TYPE" val="1"/>
  <p:tag name="KSO_WM_UNIT_FILL_FORE_SCHEMECOLOR_INDEX" val="5"/>
  <p:tag name="KSO_WM_UNIT_FILL_FORE_SCHEMECOLOR_INDEX_BRIGHTNESS" val="0"/>
  <p:tag name="KSO_WM_UNIT_TEXT_SHADOW_SCHEMECOLOR_INDEX" val="5"/>
  <p:tag name="KSO_WM_UNIT_USESOURCEFORMAT_APPLY" val="0"/>
</p:tagLst>
</file>

<file path=ppt/tags/tag42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0941_2*m_h_f*1_1_1"/>
  <p:tag name="KSO_WM_TEMPLATE_CATEGORY" val="diagram"/>
  <p:tag name="KSO_WM_TEMPLATE_INDEX" val="2023094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
  <p:tag name="KSO_WM_UNIT_TEXT_FILL_FORE_SCHEMECOLOR_INDEX" val="1"/>
  <p:tag name="KSO_WM_UNIT_TEXT_FILL_TYPE" val="1"/>
  <p:tag name="KSO_WM_UNIT_USESOURCEFORMAT_APPLY" val="0"/>
</p:tagLst>
</file>

<file path=ppt/tags/tag42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0941_2*m_h_a*1_1_1"/>
  <p:tag name="KSO_WM_TEMPLATE_CATEGORY" val="diagram"/>
  <p:tag name="KSO_WM_TEMPLATE_INDEX" val="2023094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USESOURCEFORMAT_APPLY" val="0"/>
</p:tagLst>
</file>

<file path=ppt/tags/tag427.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30941_2*m_h_i*1_1_2"/>
  <p:tag name="KSO_WM_TEMPLATE_CATEGORY" val="diagram"/>
  <p:tag name="KSO_WM_TEMPLATE_INDEX" val="20230941"/>
  <p:tag name="KSO_WM_UNIT_LAYERLEVEL" val="1_1_1"/>
  <p:tag name="KSO_WM_TAG_VERSION" val="3.0"/>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type&quot;:0},&quot;glow&quot;:{&quot;colorType&quot;:0},&quot;line&quot;:{&quot;gradient&quot;:[{&quot;brightness&quot;:0,&quot;colorType&quot;:1,&quot;foreColorIndex&quot;:5,&quot;pos&quot;:0.17000000178813934,&quot;transparency&quot;:1},{&quot;brightness&quot;:0,&quot;colorType&quot;:1,&quot;foreColorIndex&quot;:5,&quot;pos&quot;:0.6100000143051147,&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0"/>
</p:tagLst>
</file>

<file path=ppt/tags/tag428.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30941_2*m_h_i*1_1_3"/>
  <p:tag name="KSO_WM_TEMPLATE_CATEGORY" val="diagram"/>
  <p:tag name="KSO_WM_TEMPLATE_INDEX" val="20230941"/>
  <p:tag name="KSO_WM_UNIT_LAYERLEVEL" val="1_1_1"/>
  <p:tag name="KSO_WM_TAG_VERSION" val="3.0"/>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solid&quot;:{&quot;brightness&quot;:0.6000000238418579,&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6"/>
  <p:tag name="KSO_WM_UNIT_TEXT_FILL_FORE_SCHEMECOLOR_INDEX" val="2"/>
  <p:tag name="KSO_WM_UNIT_TEXT_FILL_TYPE" val="1"/>
  <p:tag name="KSO_WM_UNIT_USESOURCEFORMAT_APPLY" val="0"/>
</p:tagLst>
</file>

<file path=ppt/tags/tag429.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30941_2*m_h_i*1_2_3"/>
  <p:tag name="KSO_WM_TEMPLATE_CATEGORY" val="diagram"/>
  <p:tag name="KSO_WM_TEMPLATE_INDEX" val="20230941"/>
  <p:tag name="KSO_WM_UNIT_LAYERLEVEL" val="1_1_1"/>
  <p:tag name="KSO_WM_TAG_VERSION" val="3.0"/>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solid&quot;:{&quot;brightness&quot;:0.4000000059604645,&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UNIT_TEXT_FILL_FORE_SCHEMECOLOR_INDEX" val="2"/>
  <p:tag name="KSO_WM_UNIT_TEXT_FILL_TYPE" val="1"/>
  <p:tag name="KSO_WM_UNIT_USESOURCEFORMAT_APPLY" val="0"/>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0941_2*m_h_f*1_2_1"/>
  <p:tag name="KSO_WM_TEMPLATE_CATEGORY" val="diagram"/>
  <p:tag name="KSO_WM_TEMPLATE_INDEX" val="2023094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
  <p:tag name="KSO_WM_UNIT_TEXT_FILL_FORE_SCHEMECOLOR_INDEX" val="1"/>
  <p:tag name="KSO_WM_UNIT_TEXT_FILL_TYPE" val="1"/>
  <p:tag name="KSO_WM_UNIT_USESOURCEFORMAT_APPLY" val="0"/>
</p:tagLst>
</file>

<file path=ppt/tags/tag431.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20230941_2*m_h_i*1_2_2"/>
  <p:tag name="KSO_WM_TEMPLATE_CATEGORY" val="diagram"/>
  <p:tag name="KSO_WM_TEMPLATE_INDEX" val="20230941"/>
  <p:tag name="KSO_WM_UNIT_LAYERLEVEL" val="1_1_1"/>
  <p:tag name="KSO_WM_TAG_VERSION" val="3.0"/>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
  <p:tag name="KSO_WM_UNIT_PRESET_TEXT" val="02"/>
  <p:tag name="KSO_WM_UNIT_FILL_TYPE" val="1"/>
  <p:tag name="KSO_WM_UNIT_FILL_FORE_SCHEMECOLOR_INDEX" val="5"/>
  <p:tag name="KSO_WM_UNIT_FILL_FORE_SCHEMECOLOR_INDEX_BRIGHTNESS" val="0"/>
  <p:tag name="KSO_WM_UNIT_TEXT_SHADOW_SCHEMECOLOR_INDEX" val="5"/>
  <p:tag name="KSO_WM_UNIT_USESOURCEFORMAT_APPLY" val="0"/>
</p:tagLst>
</file>

<file path=ppt/tags/tag4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0941_2*m_h_a*1_2_1"/>
  <p:tag name="KSO_WM_TEMPLATE_CATEGORY" val="diagram"/>
  <p:tag name="KSO_WM_TEMPLATE_INDEX" val="2023094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USESOURCEFORMAT_APPLY" val="0"/>
</p:tagLst>
</file>

<file path=ppt/tags/tag433.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1"/>
  <p:tag name="KSO_WM_UNIT_ID" val="diagram20230941_2*m_h_i*1_3_1"/>
  <p:tag name="KSO_WM_TEMPLATE_CATEGORY" val="diagram"/>
  <p:tag name="KSO_WM_TEMPLATE_INDEX" val="20230941"/>
  <p:tag name="KSO_WM_UNIT_LAYERLEVEL" val="1_1_1"/>
  <p:tag name="KSO_WM_TAG_VERSION" val="3.0"/>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
  <p:tag name="KSO_WM_UNIT_PRESET_TEXT" val="03"/>
  <p:tag name="KSO_WM_UNIT_FILL_TYPE" val="1"/>
  <p:tag name="KSO_WM_UNIT_FILL_FORE_SCHEMECOLOR_INDEX" val="5"/>
  <p:tag name="KSO_WM_UNIT_FILL_FORE_SCHEMECOLOR_INDEX_BRIGHTNESS" val="0"/>
  <p:tag name="KSO_WM_UNIT_TEXT_SHADOW_SCHEMECOLOR_INDEX" val="5"/>
  <p:tag name="KSO_WM_UNIT_USESOURCEFORMAT_APPLY" val="0"/>
</p:tagLst>
</file>

<file path=ppt/tags/tag43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0941_2*m_h_f*1_3_1"/>
  <p:tag name="KSO_WM_TEMPLATE_CATEGORY" val="diagram"/>
  <p:tag name="KSO_WM_TEMPLATE_INDEX" val="2023094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
  <p:tag name="KSO_WM_UNIT_TEXT_FILL_FORE_SCHEMECOLOR_INDEX" val="1"/>
  <p:tag name="KSO_WM_UNIT_TEXT_FILL_TYPE" val="1"/>
  <p:tag name="KSO_WM_UNIT_USESOURCEFORMAT_APPLY" val="0"/>
</p:tagLst>
</file>

<file path=ppt/tags/tag43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0941_2*m_h_a*1_3_1"/>
  <p:tag name="KSO_WM_TEMPLATE_CATEGORY" val="diagram"/>
  <p:tag name="KSO_WM_TEMPLATE_INDEX" val="20230941"/>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USESOURCEFORMAT_APPLY" val="0"/>
</p:tagLst>
</file>

<file path=ppt/tags/tag436.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30941_2*m_h_i*1_3_2"/>
  <p:tag name="KSO_WM_TEMPLATE_CATEGORY" val="diagram"/>
  <p:tag name="KSO_WM_TEMPLATE_INDEX" val="20230941"/>
  <p:tag name="KSO_WM_UNIT_LAYERLEVEL" val="1_1_1"/>
  <p:tag name="KSO_WM_TAG_VERSION" val="3.0"/>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type&quot;:0},&quot;glow&quot;:{&quot;colorType&quot;:0},&quot;line&quot;:{&quot;gradient&quot;:[{&quot;brightness&quot;:0,&quot;colorType&quot;:1,&quot;foreColorIndex&quot;:5,&quot;pos&quot;:0.17000000178813934,&quot;transparency&quot;:1},{&quot;brightness&quot;:0,&quot;colorType&quot;:1,&quot;foreColorIndex&quot;:5,&quot;pos&quot;:0.6100000143051147,&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0"/>
</p:tagLst>
</file>

<file path=ppt/tags/tag437.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30941_2*m_h_i*1_3_3"/>
  <p:tag name="KSO_WM_TEMPLATE_CATEGORY" val="diagram"/>
  <p:tag name="KSO_WM_TEMPLATE_INDEX" val="20230941"/>
  <p:tag name="KSO_WM_UNIT_LAYERLEVEL" val="1_1_1"/>
  <p:tag name="KSO_WM_TAG_VERSION" val="3.0"/>
  <p:tag name="KSO_WM_DIAGRAM_MAX_ITEMCNT" val="6"/>
  <p:tag name="KSO_WM_DIAGRAM_MIN_ITEMCNT" val="2"/>
  <p:tag name="KSO_WM_DIAGRAM_VIRTUALLY_FRAME" val="{&quot;height&quot;:343.6048889160156,&quot;left&quot;:49.12957638718008,&quot;top&quot;:122.01692562073231,&quot;width&quot;:880.64990234375}"/>
  <p:tag name="KSO_WM_DIAGRAM_COLOR_MATCH_VALUE" val="{&quot;shape&quot;:{&quot;fill&quot;:{&quot;solid&quot;:{&quot;brightness&quot;:0.4000000059604645,&quot;colorType&quot;:1,&quot;foreColorIndex&quot;:5,&quot;transparency&quot;:0},&quot;type&quot;:1},&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UNIT_TEXT_FILL_FORE_SCHEMECOLOR_INDEX" val="2"/>
  <p:tag name="KSO_WM_UNIT_TEXT_FILL_TYPE" val="1"/>
  <p:tag name="KSO_WM_UNIT_USESOURCEFORMAT_APPLY" val="0"/>
</p:tagLst>
</file>

<file path=ppt/tags/tag438.xml><?xml version="1.0" encoding="utf-8"?>
<p:tagLst xmlns:p="http://schemas.openxmlformats.org/presentationml/2006/main">
  <p:tag name="KSO_WM_SLIDE_ID" val="custom20231800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3103"/>
  <p:tag name="KSO_WM_SLIDE_TYPE" val="text"/>
  <p:tag name="KSO_WM_SLIDE_SUBTYPE" val="diag"/>
  <p:tag name="KSO_WM_SLIDE_SIZE" val="864.809*343.605"/>
  <p:tag name="KSO_WM_SLIDE_POSITION" val="54.8*140.125"/>
  <p:tag name="KSO_WM_SLIDE_LAYOUT" val="a_m"/>
  <p:tag name="KSO_WM_SLIDE_LAYOUT_CNT" val="1_1"/>
  <p:tag name="KSO_WM_SPECIAL_SOURCE" val="bdnull"/>
  <p:tag name="KSO_WM_DIAGRAM_GROUP_CODE" val="m1-1"/>
  <p:tag name="KSO_WM_SLIDE_DIAGTYPE" val="m"/>
</p:tagLst>
</file>

<file path=ppt/tags/tag439.xml><?xml version="1.0" encoding="utf-8"?>
<p:tagLst xmlns:p="http://schemas.openxmlformats.org/presentationml/2006/main">
  <p:tag name="KSO_WM_SLIDE_ID" val="custom20231800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3103"/>
  <p:tag name="KSO_WM_SLIDE_TYPE" val="text"/>
  <p:tag name="KSO_WM_SLIDE_SUBTYPE" val="diag"/>
  <p:tag name="KSO_WM_SLIDE_SIZE" val="864.809*343.605"/>
  <p:tag name="KSO_WM_SLIDE_POSITION" val="54.8*140.125"/>
  <p:tag name="KSO_WM_SLIDE_LAYOUT" val="a_m"/>
  <p:tag name="KSO_WM_SLIDE_LAYOUT_CNT" val="1_1"/>
  <p:tag name="KSO_WM_SPECIAL_SOURCE" val="bdnull"/>
  <p:tag name="KSO_WM_DIAGRAM_GROUP_CODE" val="m1-1"/>
  <p:tag name="KSO_WM_SLIDE_DIAGTYPE" val="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DIAGRAM_VIRTUALLY_FRAME" val="{&quot;height&quot;:548.45,&quot;left&quot;:32.5,&quot;top&quot;:-21.35,&quot;width&quot;:788.55}"/>
</p:tagLst>
</file>

<file path=ppt/tags/tag441.xml><?xml version="1.0" encoding="utf-8"?>
<p:tagLst xmlns:p="http://schemas.openxmlformats.org/presentationml/2006/main">
  <p:tag name="KSO_WM_DIAGRAM_VIRTUALLY_FRAME" val="{&quot;height&quot;:548.45,&quot;left&quot;:32.5,&quot;top&quot;:-21.35,&quot;width&quot;:788.55}"/>
</p:tagLst>
</file>

<file path=ppt/tags/tag442.xml><?xml version="1.0" encoding="utf-8"?>
<p:tagLst xmlns:p="http://schemas.openxmlformats.org/presentationml/2006/main">
  <p:tag name="KSO_WM_DIAGRAM_VIRTUALLY_FRAME" val="{&quot;height&quot;:548.45,&quot;left&quot;:32.5,&quot;top&quot;:-21.35,&quot;width&quot;:788.55}"/>
</p:tagLst>
</file>

<file path=ppt/tags/tag443.xml><?xml version="1.0" encoding="utf-8"?>
<p:tagLst xmlns:p="http://schemas.openxmlformats.org/presentationml/2006/main">
  <p:tag name="KSO_WM_DIAGRAM_VIRTUALLY_FRAME" val="{&quot;height&quot;:548.45,&quot;left&quot;:32.5,&quot;top&quot;:-21.35,&quot;width&quot;:788.55}"/>
</p:tagLst>
</file>

<file path=ppt/tags/tag444.xml><?xml version="1.0" encoding="utf-8"?>
<p:tagLst xmlns:p="http://schemas.openxmlformats.org/presentationml/2006/main">
  <p:tag name="KSO_WM_SLIDE_ID" val="custom20231800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3103"/>
  <p:tag name="KSO_WM_SLIDE_TYPE" val="text"/>
  <p:tag name="KSO_WM_SLIDE_SUBTYPE" val="diag"/>
  <p:tag name="KSO_WM_SLIDE_SIZE" val="864.809*343.605"/>
  <p:tag name="KSO_WM_SLIDE_POSITION" val="54.8*140.125"/>
  <p:tag name="KSO_WM_SLIDE_LAYOUT" val="a_m"/>
  <p:tag name="KSO_WM_SLIDE_LAYOUT_CNT" val="1_1"/>
  <p:tag name="KSO_WM_SPECIAL_SOURCE" val="bdnull"/>
  <p:tag name="KSO_WM_DIAGRAM_GROUP_CODE" val="m1-1"/>
  <p:tag name="KSO_WM_SLIDE_DIAGTYPE" val="m"/>
</p:tagLst>
</file>

<file path=ppt/tags/tag445.xml><?xml version="1.0" encoding="utf-8"?>
<p:tagLst xmlns:p="http://schemas.openxmlformats.org/presentationml/2006/main">
  <p:tag name="KSO_WM_SLIDE_ID" val="custom20231800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3103"/>
  <p:tag name="KSO_WM_SLIDE_TYPE" val="text"/>
  <p:tag name="KSO_WM_SLIDE_SUBTYPE" val="diag"/>
  <p:tag name="KSO_WM_SLIDE_SIZE" val="864.809*343.605"/>
  <p:tag name="KSO_WM_SLIDE_POSITION" val="54.8*140.125"/>
  <p:tag name="KSO_WM_SLIDE_LAYOUT" val="a_m"/>
  <p:tag name="KSO_WM_SLIDE_LAYOUT_CNT" val="1_1"/>
  <p:tag name="KSO_WM_SPECIAL_SOURCE" val="bdnull"/>
  <p:tag name="KSO_WM_DIAGRAM_GROUP_CODE" val="m1-1"/>
  <p:tag name="KSO_WM_SLIDE_DIAGTYPE" val="m"/>
</p:tagLst>
</file>

<file path=ppt/tags/tag446.xml><?xml version="1.0" encoding="utf-8"?>
<p:tagLst xmlns:p="http://schemas.openxmlformats.org/presentationml/2006/main">
  <p:tag name="commondata" val="eyJoZGlkIjoiYTc2ZGZiNzZiNDVlOGViOWVmM2JhOTY0NGJkNjUyYzgifQ=="/>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2"/>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3.0"/>
  <p:tag name="KSO_WM_UNIT_TYPE" val="i"/>
  <p:tag name="KSO_WM_UNIT_INDEX" val="7"/>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8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81">
      <a:dk1>
        <a:srgbClr val="000000"/>
      </a:dk1>
      <a:lt1>
        <a:srgbClr val="FFFFFF"/>
      </a:lt1>
      <a:dk2>
        <a:srgbClr val="44546A"/>
      </a:dk2>
      <a:lt2>
        <a:srgbClr val="FFFFFF"/>
      </a:lt2>
      <a:accent1>
        <a:srgbClr val="92CF4E"/>
      </a:accent1>
      <a:accent2>
        <a:srgbClr val="4ECF6A"/>
      </a:accent2>
      <a:accent3>
        <a:srgbClr val="4DBFE3"/>
      </a:accent3>
      <a:accent4>
        <a:srgbClr val="4E72CF"/>
      </a:accent4>
      <a:accent5>
        <a:srgbClr val="30C0B4"/>
      </a:accent5>
      <a:accent6>
        <a:srgbClr val="6C92F3"/>
      </a:accent6>
      <a:hlink>
        <a:srgbClr val="658BD5"/>
      </a:hlink>
      <a:folHlink>
        <a:srgbClr val="A16AA5"/>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2908</Words>
  <Application>WPS 演示</Application>
  <PresentationFormat>宽屏</PresentationFormat>
  <Paragraphs>378</Paragraphs>
  <Slides>29</Slides>
  <Notes>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29</vt:i4>
      </vt:variant>
    </vt:vector>
  </HeadingPairs>
  <TitlesOfParts>
    <vt:vector size="40" baseType="lpstr">
      <vt:lpstr>Arial</vt:lpstr>
      <vt:lpstr>宋体</vt:lpstr>
      <vt:lpstr>Wingdings</vt:lpstr>
      <vt:lpstr>Wingdings</vt:lpstr>
      <vt:lpstr>微软雅黑</vt:lpstr>
      <vt:lpstr>Arial Unicode MS</vt:lpstr>
      <vt:lpstr>Calibri</vt:lpstr>
      <vt:lpstr>+中文标题</vt:lpstr>
      <vt:lpstr>Segoe Print</vt:lpstr>
      <vt:lpstr>WPS</vt:lpstr>
      <vt:lpstr>Office 主题​​</vt:lpstr>
      <vt:lpstr>企业质量文化建设</vt:lpstr>
      <vt:lpstr>目录</vt:lpstr>
      <vt:lpstr>质量文化的概念</vt:lpstr>
      <vt:lpstr>质量文化的定义</vt:lpstr>
      <vt:lpstr>PowerPoint 演示文稿</vt:lpstr>
      <vt:lpstr>质量文化的重要性</vt:lpstr>
      <vt:lpstr>质量文化的建设目标</vt:lpstr>
      <vt:lpstr>提高产品质量</vt:lpstr>
      <vt:lpstr>提升员工素质</vt:lpstr>
      <vt:lpstr>增强企业竞争力</vt:lpstr>
      <vt:lpstr>质量文化的建设内容</vt:lpstr>
      <vt:lpstr>质量意识的培养</vt:lpstr>
      <vt:lpstr>质量管理体系的建设</vt:lpstr>
      <vt:lpstr>质量文化的传承与创新</vt:lpstr>
      <vt:lpstr>质量文化的实施方法</vt:lpstr>
      <vt:lpstr>领导层的引领与推动</vt:lpstr>
      <vt:lpstr>员工参与与自主管理</vt:lpstr>
      <vt:lpstr>质量文化的宣传与推广</vt:lpstr>
      <vt:lpstr>质量文化的评估与改进</vt:lpstr>
      <vt:lpstr>质量文化的评估方法</vt:lpstr>
      <vt:lpstr>质量文化的改进方向</vt:lpstr>
      <vt:lpstr>质量文化的持续优化</vt:lpstr>
      <vt:lpstr>质量文化的案例分析</vt:lpstr>
      <vt:lpstr>成功企业的质量文化案例</vt:lpstr>
      <vt:lpstr>质量文化建设的经验与教训</vt:lpstr>
      <vt:lpstr>质量文化建设的启示与借鉴</vt:lpstr>
      <vt:lpstr>产品研发质量管理 线下研讨会</vt:lpstr>
      <vt:lpstr>产品研发质量管理 线下研讨会</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清和月七</cp:lastModifiedBy>
  <cp:revision>156</cp:revision>
  <dcterms:created xsi:type="dcterms:W3CDTF">2019-06-19T02:08:00Z</dcterms:created>
  <dcterms:modified xsi:type="dcterms:W3CDTF">2024-04-22T04:01:33Z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0B9D112F4D64450996CCF15A6B4DBE21_11</vt:lpwstr>
  </property>
</Properties>
</file>