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.jpg"/>
  <Default Extension="rels" ContentType="application/vnd.openxmlformats-package.relationships+xml"/>
  <Override PartName="/customXml/itemProps65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7"/>
  </p:notesMasterIdLst>
  <p:sldIdLst>
    <p:sldId id="257" r:id="rId4"/>
    <p:sldId id="259" r:id="rId5"/>
    <p:sldId id="261" r:id="rId6"/>
    <p:sldId id="262" r:id="rId8"/>
    <p:sldId id="263" r:id="rId9"/>
    <p:sldId id="265" r:id="rId10"/>
    <p:sldId id="266" r:id="rId11"/>
    <p:sldId id="267" r:id="rId12"/>
    <p:sldId id="269" r:id="rId13"/>
    <p:sldId id="270" r:id="rId14"/>
    <p:sldId id="271" r:id="rId15"/>
    <p:sldId id="273" r:id="rId16"/>
    <p:sldId id="274" r:id="rId17"/>
    <p:sldId id="275" r:id="rId18"/>
    <p:sldId id="277" r:id="rId19"/>
    <p:sldId id="278" r:id="rId20"/>
    <p:sldId id="279" r:id="rId21"/>
    <p:sldId id="281" r:id="rId22"/>
    <p:sldId id="282" r:id="rId23"/>
    <p:sldId id="283" r:id="rId24"/>
    <p:sldId id="285" r:id="rId25"/>
    <p:sldId id="286" r:id="rId26"/>
    <p:sldId id="287" r:id="rId27"/>
    <p:sldId id="289" r:id="rId28"/>
    <p:sldId id="290" r:id="rId29"/>
    <p:sldId id="291" r:id="rId30"/>
    <p:sldId id="293" r:id="rId31"/>
    <p:sldId id="294" r:id="rId32"/>
    <p:sldId id="295" r:id="rId33"/>
    <p:sldId id="297" r:id="rId34"/>
    <p:sldId id="298" r:id="rId35"/>
    <p:sldId id="299" r:id="rId36"/>
    <p:sldId id="301" r:id="rId37"/>
    <p:sldId id="302" r:id="rId38"/>
    <p:sldId id="303" r:id="rId39"/>
    <p:sldId id="305" r:id="rId40"/>
    <p:sldId id="306" r:id="rId41"/>
    <p:sldId id="307" r:id="rId42"/>
    <p:sldId id="309" r:id="rId43"/>
    <p:sldId id="310" r:id="rId44"/>
    <p:sldId id="311" r:id="rId45"/>
  </p:sldIdLst>
  <p:sldSz cx="12192000" cy="6858000"/>
  <p:notesSz cx="6858000" cy="9144000"/>
  <p:custDataLst>
    <p:tags r:id="rId5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75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2" Type="http://schemas.openxmlformats.org/officeDocument/2006/relationships/tags" Target="tags/tag660.xml"/><Relationship Id="rId51" Type="http://schemas.openxmlformats.org/officeDocument/2006/relationships/customXml" Target="../customXml/item1.xml"/><Relationship Id="rId50" Type="http://schemas.openxmlformats.org/officeDocument/2006/relationships/customXmlProps" Target="../customXml/itemProps659.xml"/><Relationship Id="rId5" Type="http://schemas.openxmlformats.org/officeDocument/2006/relationships/slide" Target="slides/slide2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@path_Rectangle 13_#color-2049&amp;11633"/>
          <p:cNvSpPr/>
          <p:nvPr>
            <p:custDataLst>
              <p:tags r:id="rId2"/>
            </p:custDataLst>
          </p:nvPr>
        </p:nvSpPr>
        <p:spPr>
          <a:xfrm>
            <a:off x="0" y="201295"/>
            <a:ext cx="4050665" cy="6656705"/>
          </a:xfrm>
          <a:custGeom>
            <a:avLst/>
            <a:gdLst/>
            <a:ahLst/>
            <a:cxnLst/>
            <a:rect l="l" t="t" r="r" b="b"/>
            <a:pathLst>
              <a:path w="4050792" h="6656832">
                <a:moveTo>
                  <a:pt x="4050792" y="6656832"/>
                </a:moveTo>
                <a:lnTo>
                  <a:pt x="0" y="6656832"/>
                </a:lnTo>
                <a:lnTo>
                  <a:pt x="0" y="0"/>
                </a:lnTo>
                <a:cubicBezTo>
                  <a:pt x="73152" y="402336"/>
                  <a:pt x="429768" y="704088"/>
                  <a:pt x="850392" y="704088"/>
                </a:cubicBezTo>
                <a:lnTo>
                  <a:pt x="923544" y="704088"/>
                </a:lnTo>
                <a:lnTo>
                  <a:pt x="2779776" y="704088"/>
                </a:lnTo>
                <a:cubicBezTo>
                  <a:pt x="3483864" y="704088"/>
                  <a:pt x="4050792" y="1271016"/>
                  <a:pt x="4050792" y="1975104"/>
                </a:cubicBezTo>
                <a:lnTo>
                  <a:pt x="4050792" y="6656832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8" name="Rectangle 13 (Stroke)_#color-2049&amp;11636"/>
          <p:cNvSpPr/>
          <p:nvPr>
            <p:custDataLst>
              <p:tags r:id="rId3"/>
            </p:custDataLst>
          </p:nvPr>
        </p:nvSpPr>
        <p:spPr>
          <a:xfrm>
            <a:off x="0" y="0"/>
            <a:ext cx="4480560" cy="6858000"/>
          </a:xfrm>
          <a:custGeom>
            <a:avLst/>
            <a:gdLst/>
            <a:ahLst/>
            <a:cxnLst/>
            <a:rect l="l" t="t" r="r" b="b"/>
            <a:pathLst>
              <a:path w="4480560" h="6858000">
                <a:moveTo>
                  <a:pt x="4480560" y="6858000"/>
                </a:moveTo>
                <a:lnTo>
                  <a:pt x="4480560" y="2176272"/>
                </a:lnTo>
                <a:cubicBezTo>
                  <a:pt x="4480560" y="1234440"/>
                  <a:pt x="3721608" y="484632"/>
                  <a:pt x="2779776" y="484632"/>
                </a:cubicBezTo>
                <a:lnTo>
                  <a:pt x="850392" y="484632"/>
                </a:lnTo>
                <a:cubicBezTo>
                  <a:pt x="612648" y="484632"/>
                  <a:pt x="420624" y="292608"/>
                  <a:pt x="420624" y="54864"/>
                </a:cubicBezTo>
                <a:cubicBezTo>
                  <a:pt x="420624" y="36576"/>
                  <a:pt x="420624" y="18288"/>
                  <a:pt x="420624" y="0"/>
                </a:cubicBezTo>
                <a:lnTo>
                  <a:pt x="0" y="0"/>
                </a:lnTo>
                <a:lnTo>
                  <a:pt x="0" y="201168"/>
                </a:lnTo>
                <a:cubicBezTo>
                  <a:pt x="73152" y="603504"/>
                  <a:pt x="420624" y="914400"/>
                  <a:pt x="850392" y="914400"/>
                </a:cubicBezTo>
                <a:lnTo>
                  <a:pt x="2779776" y="914400"/>
                </a:lnTo>
                <a:cubicBezTo>
                  <a:pt x="3483864" y="914400"/>
                  <a:pt x="4050792" y="1472184"/>
                  <a:pt x="4050792" y="2176272"/>
                </a:cubicBezTo>
                <a:lnTo>
                  <a:pt x="4050792" y="6858000"/>
                </a:lnTo>
                <a:lnTo>
                  <a:pt x="4480560" y="6858000"/>
                </a:lnTo>
              </a:path>
            </a:pathLst>
          </a:custGeom>
          <a:solidFill>
            <a:schemeClr val="accent1">
              <a:alpha val="35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5497195" y="2012315"/>
            <a:ext cx="6138545" cy="1691640"/>
          </a:xfrm>
        </p:spPr>
        <p:txBody>
          <a:bodyPr wrap="square" anchor="b" anchorCtr="0">
            <a:normAutofit/>
          </a:bodyPr>
          <a:lstStyle>
            <a:lvl1pPr algn="l">
              <a:lnSpc>
                <a:spcPct val="100000"/>
              </a:lnSpc>
              <a:defRPr sz="60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8"/>
            </p:custDataLst>
          </p:nvPr>
        </p:nvSpPr>
        <p:spPr>
          <a:xfrm>
            <a:off x="5497195" y="4433570"/>
            <a:ext cx="6138545" cy="657860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署名</a:t>
            </a:r>
            <a:endParaRPr lang="zh-CN" altLang="en-US" dirty="0"/>
          </a:p>
        </p:txBody>
      </p:sp>
      <p:sp>
        <p:nvSpPr>
          <p:cNvPr id="16" name="Union_#color-2048&amp;11209"/>
          <p:cNvSpPr/>
          <p:nvPr>
            <p:custDataLst>
              <p:tags r:id="rId9"/>
            </p:custDataLst>
          </p:nvPr>
        </p:nvSpPr>
        <p:spPr>
          <a:xfrm>
            <a:off x="10701909" y="201549"/>
            <a:ext cx="1298448" cy="685800"/>
          </a:xfrm>
          <a:custGeom>
            <a:avLst/>
            <a:gdLst/>
            <a:ahLst/>
            <a:cxnLst/>
            <a:rect l="l" t="t" r="r" b="b"/>
            <a:pathLst>
              <a:path w="1298448" h="685800">
                <a:moveTo>
                  <a:pt x="73152" y="36576"/>
                </a:moveTo>
                <a:cubicBezTo>
                  <a:pt x="73152" y="54864"/>
                  <a:pt x="54864" y="73152"/>
                  <a:pt x="36576" y="73152"/>
                </a:cubicBezTo>
                <a:cubicBezTo>
                  <a:pt x="18288" y="73152"/>
                  <a:pt x="0" y="54864"/>
                  <a:pt x="0" y="36576"/>
                </a:cubicBezTo>
                <a:cubicBezTo>
                  <a:pt x="0" y="18288"/>
                  <a:pt x="18288" y="0"/>
                  <a:pt x="36576" y="0"/>
                </a:cubicBezTo>
                <a:cubicBezTo>
                  <a:pt x="54864" y="0"/>
                  <a:pt x="73152" y="18288"/>
                  <a:pt x="73152" y="36576"/>
                </a:cubicBezTo>
                <a:moveTo>
                  <a:pt x="228600" y="36576"/>
                </a:moveTo>
                <a:cubicBezTo>
                  <a:pt x="228600" y="54864"/>
                  <a:pt x="210312" y="73152"/>
                  <a:pt x="192024" y="73152"/>
                </a:cubicBezTo>
                <a:cubicBezTo>
                  <a:pt x="173736" y="73152"/>
                  <a:pt x="155448" y="54864"/>
                  <a:pt x="155448" y="36576"/>
                </a:cubicBezTo>
                <a:cubicBezTo>
                  <a:pt x="155448" y="18288"/>
                  <a:pt x="173736" y="0"/>
                  <a:pt x="192024" y="0"/>
                </a:cubicBezTo>
                <a:cubicBezTo>
                  <a:pt x="210312" y="0"/>
                  <a:pt x="228600" y="18288"/>
                  <a:pt x="228600" y="36576"/>
                </a:cubicBezTo>
                <a:moveTo>
                  <a:pt x="347472" y="73152"/>
                </a:moveTo>
                <a:cubicBezTo>
                  <a:pt x="365760" y="73152"/>
                  <a:pt x="384048" y="54864"/>
                  <a:pt x="384048" y="36576"/>
                </a:cubicBezTo>
                <a:cubicBezTo>
                  <a:pt x="384048" y="18288"/>
                  <a:pt x="365760" y="0"/>
                  <a:pt x="347472" y="0"/>
                </a:cubicBezTo>
                <a:cubicBezTo>
                  <a:pt x="320040" y="0"/>
                  <a:pt x="301752" y="18288"/>
                  <a:pt x="301752" y="36576"/>
                </a:cubicBezTo>
                <a:cubicBezTo>
                  <a:pt x="301752" y="54864"/>
                  <a:pt x="320040" y="73152"/>
                  <a:pt x="347472" y="73152"/>
                </a:cubicBezTo>
                <a:moveTo>
                  <a:pt x="73152" y="192024"/>
                </a:moveTo>
                <a:cubicBezTo>
                  <a:pt x="73152" y="210312"/>
                  <a:pt x="54864" y="228600"/>
                  <a:pt x="36576" y="228600"/>
                </a:cubicBezTo>
                <a:cubicBezTo>
                  <a:pt x="18288" y="228600"/>
                  <a:pt x="0" y="210312"/>
                  <a:pt x="0" y="192024"/>
                </a:cubicBezTo>
                <a:cubicBezTo>
                  <a:pt x="0" y="173736"/>
                  <a:pt x="18288" y="155448"/>
                  <a:pt x="36576" y="155448"/>
                </a:cubicBezTo>
                <a:cubicBezTo>
                  <a:pt x="54864" y="155448"/>
                  <a:pt x="73152" y="173736"/>
                  <a:pt x="73152" y="192024"/>
                </a:cubicBezTo>
                <a:moveTo>
                  <a:pt x="192024" y="228600"/>
                </a:moveTo>
                <a:cubicBezTo>
                  <a:pt x="210312" y="228600"/>
                  <a:pt x="228600" y="210312"/>
                  <a:pt x="228600" y="192024"/>
                </a:cubicBezTo>
                <a:cubicBezTo>
                  <a:pt x="228600" y="173736"/>
                  <a:pt x="210312" y="155448"/>
                  <a:pt x="192024" y="155448"/>
                </a:cubicBezTo>
                <a:cubicBezTo>
                  <a:pt x="173736" y="155448"/>
                  <a:pt x="155448" y="173736"/>
                  <a:pt x="155448" y="192024"/>
                </a:cubicBezTo>
                <a:cubicBezTo>
                  <a:pt x="155448" y="210312"/>
                  <a:pt x="173736" y="228600"/>
                  <a:pt x="192024" y="228600"/>
                </a:cubicBezTo>
                <a:moveTo>
                  <a:pt x="384048" y="192024"/>
                </a:moveTo>
                <a:cubicBezTo>
                  <a:pt x="384048" y="210312"/>
                  <a:pt x="365760" y="228600"/>
                  <a:pt x="347472" y="228600"/>
                </a:cubicBezTo>
                <a:cubicBezTo>
                  <a:pt x="320040" y="228600"/>
                  <a:pt x="301752" y="210312"/>
                  <a:pt x="301752" y="192024"/>
                </a:cubicBezTo>
                <a:cubicBezTo>
                  <a:pt x="301752" y="173736"/>
                  <a:pt x="320040" y="155448"/>
                  <a:pt x="347472" y="155448"/>
                </a:cubicBezTo>
                <a:cubicBezTo>
                  <a:pt x="365760" y="155448"/>
                  <a:pt x="384048" y="173736"/>
                  <a:pt x="384048" y="192024"/>
                </a:cubicBezTo>
                <a:moveTo>
                  <a:pt x="36576" y="384048"/>
                </a:moveTo>
                <a:cubicBezTo>
                  <a:pt x="54864" y="384048"/>
                  <a:pt x="73152" y="365760"/>
                  <a:pt x="73152" y="347472"/>
                </a:cubicBezTo>
                <a:cubicBezTo>
                  <a:pt x="73152" y="320040"/>
                  <a:pt x="54864" y="301752"/>
                  <a:pt x="36576" y="301752"/>
                </a:cubicBezTo>
                <a:cubicBezTo>
                  <a:pt x="18288" y="301752"/>
                  <a:pt x="0" y="320040"/>
                  <a:pt x="0" y="347472"/>
                </a:cubicBezTo>
                <a:cubicBezTo>
                  <a:pt x="0" y="365760"/>
                  <a:pt x="18288" y="384048"/>
                  <a:pt x="36576" y="384048"/>
                </a:cubicBezTo>
                <a:moveTo>
                  <a:pt x="228600" y="347472"/>
                </a:moveTo>
                <a:cubicBezTo>
                  <a:pt x="228600" y="365760"/>
                  <a:pt x="210312" y="384048"/>
                  <a:pt x="192024" y="384048"/>
                </a:cubicBezTo>
                <a:cubicBezTo>
                  <a:pt x="173736" y="384048"/>
                  <a:pt x="155448" y="365760"/>
                  <a:pt x="155448" y="347472"/>
                </a:cubicBezTo>
                <a:cubicBezTo>
                  <a:pt x="155448" y="320040"/>
                  <a:pt x="173736" y="301752"/>
                  <a:pt x="192024" y="301752"/>
                </a:cubicBezTo>
                <a:cubicBezTo>
                  <a:pt x="210312" y="301752"/>
                  <a:pt x="228600" y="320040"/>
                  <a:pt x="228600" y="347472"/>
                </a:cubicBezTo>
                <a:moveTo>
                  <a:pt x="347472" y="384048"/>
                </a:moveTo>
                <a:cubicBezTo>
                  <a:pt x="365760" y="384048"/>
                  <a:pt x="384048" y="365760"/>
                  <a:pt x="384048" y="347472"/>
                </a:cubicBezTo>
                <a:cubicBezTo>
                  <a:pt x="384048" y="320040"/>
                  <a:pt x="365760" y="301752"/>
                  <a:pt x="347472" y="301752"/>
                </a:cubicBezTo>
                <a:cubicBezTo>
                  <a:pt x="320040" y="301752"/>
                  <a:pt x="301752" y="320040"/>
                  <a:pt x="301752" y="347472"/>
                </a:cubicBezTo>
                <a:cubicBezTo>
                  <a:pt x="301752" y="365760"/>
                  <a:pt x="320040" y="384048"/>
                  <a:pt x="347472" y="384048"/>
                </a:cubicBezTo>
                <a:moveTo>
                  <a:pt x="73152" y="493776"/>
                </a:moveTo>
                <a:cubicBezTo>
                  <a:pt x="73152" y="512064"/>
                  <a:pt x="54864" y="530352"/>
                  <a:pt x="36576" y="530352"/>
                </a:cubicBezTo>
                <a:cubicBezTo>
                  <a:pt x="18288" y="530352"/>
                  <a:pt x="0" y="512064"/>
                  <a:pt x="0" y="493776"/>
                </a:cubicBezTo>
                <a:cubicBezTo>
                  <a:pt x="0" y="475488"/>
                  <a:pt x="18288" y="457200"/>
                  <a:pt x="36576" y="457200"/>
                </a:cubicBezTo>
                <a:cubicBezTo>
                  <a:pt x="54864" y="457200"/>
                  <a:pt x="73152" y="475488"/>
                  <a:pt x="73152" y="493776"/>
                </a:cubicBezTo>
                <a:moveTo>
                  <a:pt x="192024" y="530352"/>
                </a:moveTo>
                <a:cubicBezTo>
                  <a:pt x="210312" y="530352"/>
                  <a:pt x="228600" y="512064"/>
                  <a:pt x="228600" y="493776"/>
                </a:cubicBezTo>
                <a:cubicBezTo>
                  <a:pt x="228600" y="475488"/>
                  <a:pt x="210312" y="457200"/>
                  <a:pt x="192024" y="457200"/>
                </a:cubicBezTo>
                <a:cubicBezTo>
                  <a:pt x="173736" y="457200"/>
                  <a:pt x="155448" y="475488"/>
                  <a:pt x="155448" y="493776"/>
                </a:cubicBezTo>
                <a:cubicBezTo>
                  <a:pt x="155448" y="512064"/>
                  <a:pt x="173736" y="530352"/>
                  <a:pt x="192024" y="530352"/>
                </a:cubicBezTo>
                <a:moveTo>
                  <a:pt x="384048" y="493776"/>
                </a:moveTo>
                <a:cubicBezTo>
                  <a:pt x="384048" y="512064"/>
                  <a:pt x="365760" y="530352"/>
                  <a:pt x="347472" y="530352"/>
                </a:cubicBezTo>
                <a:cubicBezTo>
                  <a:pt x="320040" y="530352"/>
                  <a:pt x="301752" y="512064"/>
                  <a:pt x="301752" y="493776"/>
                </a:cubicBezTo>
                <a:cubicBezTo>
                  <a:pt x="301752" y="475488"/>
                  <a:pt x="320040" y="457200"/>
                  <a:pt x="347472" y="457200"/>
                </a:cubicBezTo>
                <a:cubicBezTo>
                  <a:pt x="365760" y="457200"/>
                  <a:pt x="384048" y="475488"/>
                  <a:pt x="384048" y="493776"/>
                </a:cubicBezTo>
                <a:moveTo>
                  <a:pt x="36576" y="685800"/>
                </a:moveTo>
                <a:cubicBezTo>
                  <a:pt x="54864" y="685800"/>
                  <a:pt x="73152" y="667512"/>
                  <a:pt x="73152" y="649224"/>
                </a:cubicBezTo>
                <a:cubicBezTo>
                  <a:pt x="73152" y="630936"/>
                  <a:pt x="54864" y="612648"/>
                  <a:pt x="36576" y="612648"/>
                </a:cubicBezTo>
                <a:cubicBezTo>
                  <a:pt x="18288" y="612648"/>
                  <a:pt x="0" y="630936"/>
                  <a:pt x="0" y="649224"/>
                </a:cubicBezTo>
                <a:cubicBezTo>
                  <a:pt x="0" y="667512"/>
                  <a:pt x="18288" y="685800"/>
                  <a:pt x="36576" y="685800"/>
                </a:cubicBezTo>
                <a:moveTo>
                  <a:pt x="228600" y="649224"/>
                </a:moveTo>
                <a:cubicBezTo>
                  <a:pt x="228600" y="667512"/>
                  <a:pt x="210312" y="685800"/>
                  <a:pt x="192024" y="685800"/>
                </a:cubicBezTo>
                <a:cubicBezTo>
                  <a:pt x="173736" y="685800"/>
                  <a:pt x="155448" y="667512"/>
                  <a:pt x="155448" y="649224"/>
                </a:cubicBezTo>
                <a:cubicBezTo>
                  <a:pt x="155448" y="630936"/>
                  <a:pt x="173736" y="612648"/>
                  <a:pt x="192024" y="612648"/>
                </a:cubicBezTo>
                <a:cubicBezTo>
                  <a:pt x="210312" y="612648"/>
                  <a:pt x="228600" y="630936"/>
                  <a:pt x="228600" y="649224"/>
                </a:cubicBezTo>
                <a:moveTo>
                  <a:pt x="347472" y="685800"/>
                </a:moveTo>
                <a:cubicBezTo>
                  <a:pt x="365760" y="685800"/>
                  <a:pt x="384048" y="667512"/>
                  <a:pt x="384048" y="649224"/>
                </a:cubicBezTo>
                <a:cubicBezTo>
                  <a:pt x="384048" y="630936"/>
                  <a:pt x="365760" y="612648"/>
                  <a:pt x="347472" y="612648"/>
                </a:cubicBezTo>
                <a:cubicBezTo>
                  <a:pt x="320040" y="612648"/>
                  <a:pt x="301752" y="630936"/>
                  <a:pt x="301752" y="649224"/>
                </a:cubicBezTo>
                <a:cubicBezTo>
                  <a:pt x="301752" y="667512"/>
                  <a:pt x="320040" y="685800"/>
                  <a:pt x="347472" y="685800"/>
                </a:cubicBezTo>
                <a:moveTo>
                  <a:pt x="530352" y="36576"/>
                </a:moveTo>
                <a:cubicBezTo>
                  <a:pt x="530352" y="54864"/>
                  <a:pt x="512064" y="73152"/>
                  <a:pt x="493776" y="73152"/>
                </a:cubicBezTo>
                <a:cubicBezTo>
                  <a:pt x="475488" y="73152"/>
                  <a:pt x="457200" y="54864"/>
                  <a:pt x="457200" y="36576"/>
                </a:cubicBezTo>
                <a:cubicBezTo>
                  <a:pt x="457200" y="18288"/>
                  <a:pt x="475488" y="0"/>
                  <a:pt x="493776" y="0"/>
                </a:cubicBezTo>
                <a:cubicBezTo>
                  <a:pt x="512064" y="0"/>
                  <a:pt x="530352" y="18288"/>
                  <a:pt x="530352" y="36576"/>
                </a:cubicBezTo>
                <a:moveTo>
                  <a:pt x="950976" y="73152"/>
                </a:moveTo>
                <a:cubicBezTo>
                  <a:pt x="969264" y="73152"/>
                  <a:pt x="987552" y="54864"/>
                  <a:pt x="987552" y="36576"/>
                </a:cubicBezTo>
                <a:cubicBezTo>
                  <a:pt x="987552" y="18288"/>
                  <a:pt x="969264" y="0"/>
                  <a:pt x="950976" y="0"/>
                </a:cubicBezTo>
                <a:cubicBezTo>
                  <a:pt x="932688" y="0"/>
                  <a:pt x="914400" y="18288"/>
                  <a:pt x="914400" y="36576"/>
                </a:cubicBezTo>
                <a:cubicBezTo>
                  <a:pt x="914400" y="54864"/>
                  <a:pt x="932688" y="73152"/>
                  <a:pt x="950976" y="73152"/>
                </a:cubicBezTo>
                <a:moveTo>
                  <a:pt x="685800" y="36576"/>
                </a:moveTo>
                <a:cubicBezTo>
                  <a:pt x="685800" y="54864"/>
                  <a:pt x="667512" y="73152"/>
                  <a:pt x="649224" y="73152"/>
                </a:cubicBezTo>
                <a:cubicBezTo>
                  <a:pt x="630936" y="73152"/>
                  <a:pt x="612648" y="54864"/>
                  <a:pt x="612648" y="36576"/>
                </a:cubicBezTo>
                <a:cubicBezTo>
                  <a:pt x="612648" y="18288"/>
                  <a:pt x="630936" y="0"/>
                  <a:pt x="649224" y="0"/>
                </a:cubicBezTo>
                <a:cubicBezTo>
                  <a:pt x="667512" y="0"/>
                  <a:pt x="685800" y="18288"/>
                  <a:pt x="685800" y="36576"/>
                </a:cubicBezTo>
                <a:moveTo>
                  <a:pt x="1106424" y="73152"/>
                </a:moveTo>
                <a:cubicBezTo>
                  <a:pt x="1124712" y="73152"/>
                  <a:pt x="1143000" y="54864"/>
                  <a:pt x="1143000" y="36576"/>
                </a:cubicBezTo>
                <a:cubicBezTo>
                  <a:pt x="1143000" y="18288"/>
                  <a:pt x="1124712" y="0"/>
                  <a:pt x="1106424" y="0"/>
                </a:cubicBezTo>
                <a:cubicBezTo>
                  <a:pt x="1088136" y="0"/>
                  <a:pt x="1069848" y="18288"/>
                  <a:pt x="1069848" y="36576"/>
                </a:cubicBezTo>
                <a:cubicBezTo>
                  <a:pt x="1069848" y="54864"/>
                  <a:pt x="1088136" y="73152"/>
                  <a:pt x="1106424" y="73152"/>
                </a:cubicBezTo>
                <a:moveTo>
                  <a:pt x="841248" y="36576"/>
                </a:moveTo>
                <a:cubicBezTo>
                  <a:pt x="841248" y="54864"/>
                  <a:pt x="822960" y="73152"/>
                  <a:pt x="804672" y="73152"/>
                </a:cubicBezTo>
                <a:cubicBezTo>
                  <a:pt x="777240" y="73152"/>
                  <a:pt x="758952" y="54864"/>
                  <a:pt x="758952" y="36576"/>
                </a:cubicBezTo>
                <a:cubicBezTo>
                  <a:pt x="758952" y="18288"/>
                  <a:pt x="777240" y="0"/>
                  <a:pt x="804672" y="0"/>
                </a:cubicBezTo>
                <a:cubicBezTo>
                  <a:pt x="822960" y="0"/>
                  <a:pt x="841248" y="18288"/>
                  <a:pt x="841248" y="36576"/>
                </a:cubicBezTo>
                <a:moveTo>
                  <a:pt x="1261872" y="73152"/>
                </a:moveTo>
                <a:cubicBezTo>
                  <a:pt x="1280160" y="73152"/>
                  <a:pt x="1298448" y="54864"/>
                  <a:pt x="1298448" y="36576"/>
                </a:cubicBezTo>
                <a:cubicBezTo>
                  <a:pt x="1298448" y="18288"/>
                  <a:pt x="1280160" y="0"/>
                  <a:pt x="1261872" y="0"/>
                </a:cubicBezTo>
                <a:cubicBezTo>
                  <a:pt x="1234440" y="0"/>
                  <a:pt x="1216152" y="18288"/>
                  <a:pt x="1216152" y="36576"/>
                </a:cubicBezTo>
                <a:cubicBezTo>
                  <a:pt x="1216152" y="54864"/>
                  <a:pt x="1234440" y="73152"/>
                  <a:pt x="1261872" y="73152"/>
                </a:cubicBezTo>
                <a:moveTo>
                  <a:pt x="530352" y="192024"/>
                </a:moveTo>
                <a:cubicBezTo>
                  <a:pt x="530352" y="210312"/>
                  <a:pt x="512064" y="228600"/>
                  <a:pt x="493776" y="228600"/>
                </a:cubicBezTo>
                <a:cubicBezTo>
                  <a:pt x="475488" y="228600"/>
                  <a:pt x="457200" y="210312"/>
                  <a:pt x="457200" y="192024"/>
                </a:cubicBezTo>
                <a:cubicBezTo>
                  <a:pt x="457200" y="173736"/>
                  <a:pt x="475488" y="155448"/>
                  <a:pt x="493776" y="155448"/>
                </a:cubicBezTo>
                <a:cubicBezTo>
                  <a:pt x="512064" y="155448"/>
                  <a:pt x="530352" y="173736"/>
                  <a:pt x="530352" y="192024"/>
                </a:cubicBezTo>
                <a:moveTo>
                  <a:pt x="950976" y="228600"/>
                </a:moveTo>
                <a:cubicBezTo>
                  <a:pt x="969264" y="228600"/>
                  <a:pt x="987552" y="210312"/>
                  <a:pt x="987552" y="192024"/>
                </a:cubicBezTo>
                <a:cubicBezTo>
                  <a:pt x="987552" y="173736"/>
                  <a:pt x="969264" y="155448"/>
                  <a:pt x="950976" y="155448"/>
                </a:cubicBezTo>
                <a:cubicBezTo>
                  <a:pt x="932688" y="155448"/>
                  <a:pt x="914400" y="173736"/>
                  <a:pt x="914400" y="192024"/>
                </a:cubicBezTo>
                <a:cubicBezTo>
                  <a:pt x="914400" y="210312"/>
                  <a:pt x="932688" y="228600"/>
                  <a:pt x="950976" y="228600"/>
                </a:cubicBezTo>
                <a:moveTo>
                  <a:pt x="685800" y="192024"/>
                </a:moveTo>
                <a:cubicBezTo>
                  <a:pt x="685800" y="210312"/>
                  <a:pt x="667512" y="228600"/>
                  <a:pt x="649224" y="228600"/>
                </a:cubicBezTo>
                <a:cubicBezTo>
                  <a:pt x="630936" y="228600"/>
                  <a:pt x="612648" y="210312"/>
                  <a:pt x="612648" y="192024"/>
                </a:cubicBezTo>
                <a:cubicBezTo>
                  <a:pt x="612648" y="173736"/>
                  <a:pt x="630936" y="155448"/>
                  <a:pt x="649224" y="155448"/>
                </a:cubicBezTo>
                <a:cubicBezTo>
                  <a:pt x="667512" y="155448"/>
                  <a:pt x="685800" y="173736"/>
                  <a:pt x="685800" y="192024"/>
                </a:cubicBezTo>
                <a:moveTo>
                  <a:pt x="1106424" y="228600"/>
                </a:moveTo>
                <a:cubicBezTo>
                  <a:pt x="1124712" y="228600"/>
                  <a:pt x="1143000" y="210312"/>
                  <a:pt x="1143000" y="192024"/>
                </a:cubicBezTo>
                <a:cubicBezTo>
                  <a:pt x="1143000" y="173736"/>
                  <a:pt x="1124712" y="155448"/>
                  <a:pt x="1106424" y="155448"/>
                </a:cubicBezTo>
                <a:cubicBezTo>
                  <a:pt x="1088136" y="155448"/>
                  <a:pt x="1069848" y="173736"/>
                  <a:pt x="1069848" y="192024"/>
                </a:cubicBezTo>
                <a:cubicBezTo>
                  <a:pt x="1069848" y="210312"/>
                  <a:pt x="1088136" y="228600"/>
                  <a:pt x="1106424" y="228600"/>
                </a:cubicBezTo>
                <a:moveTo>
                  <a:pt x="841248" y="192024"/>
                </a:moveTo>
                <a:cubicBezTo>
                  <a:pt x="841248" y="210312"/>
                  <a:pt x="822960" y="228600"/>
                  <a:pt x="804672" y="228600"/>
                </a:cubicBezTo>
                <a:cubicBezTo>
                  <a:pt x="777240" y="228600"/>
                  <a:pt x="758952" y="210312"/>
                  <a:pt x="758952" y="192024"/>
                </a:cubicBezTo>
                <a:cubicBezTo>
                  <a:pt x="758952" y="173736"/>
                  <a:pt x="777240" y="155448"/>
                  <a:pt x="804672" y="155448"/>
                </a:cubicBezTo>
                <a:cubicBezTo>
                  <a:pt x="822960" y="155448"/>
                  <a:pt x="841248" y="173736"/>
                  <a:pt x="841248" y="192024"/>
                </a:cubicBezTo>
                <a:moveTo>
                  <a:pt x="1261872" y="228600"/>
                </a:moveTo>
                <a:cubicBezTo>
                  <a:pt x="1280160" y="228600"/>
                  <a:pt x="1298448" y="210312"/>
                  <a:pt x="1298448" y="192024"/>
                </a:cubicBezTo>
                <a:cubicBezTo>
                  <a:pt x="1298448" y="173736"/>
                  <a:pt x="1280160" y="155448"/>
                  <a:pt x="1261872" y="155448"/>
                </a:cubicBezTo>
                <a:cubicBezTo>
                  <a:pt x="1234440" y="155448"/>
                  <a:pt x="1216152" y="173736"/>
                  <a:pt x="1216152" y="192024"/>
                </a:cubicBezTo>
                <a:cubicBezTo>
                  <a:pt x="1216152" y="210312"/>
                  <a:pt x="1234440" y="228600"/>
                  <a:pt x="1261872" y="228600"/>
                </a:cubicBezTo>
                <a:moveTo>
                  <a:pt x="530352" y="347472"/>
                </a:moveTo>
                <a:cubicBezTo>
                  <a:pt x="530352" y="365760"/>
                  <a:pt x="512064" y="384048"/>
                  <a:pt x="493776" y="384048"/>
                </a:cubicBezTo>
                <a:cubicBezTo>
                  <a:pt x="475488" y="384048"/>
                  <a:pt x="457200" y="365760"/>
                  <a:pt x="457200" y="347472"/>
                </a:cubicBezTo>
                <a:cubicBezTo>
                  <a:pt x="457200" y="320040"/>
                  <a:pt x="475488" y="301752"/>
                  <a:pt x="493776" y="301752"/>
                </a:cubicBezTo>
                <a:cubicBezTo>
                  <a:pt x="512064" y="301752"/>
                  <a:pt x="530352" y="320040"/>
                  <a:pt x="530352" y="347472"/>
                </a:cubicBezTo>
                <a:moveTo>
                  <a:pt x="950976" y="384048"/>
                </a:moveTo>
                <a:cubicBezTo>
                  <a:pt x="969264" y="384048"/>
                  <a:pt x="987552" y="365760"/>
                  <a:pt x="987552" y="347472"/>
                </a:cubicBezTo>
                <a:cubicBezTo>
                  <a:pt x="987552" y="320040"/>
                  <a:pt x="969264" y="301752"/>
                  <a:pt x="950976" y="301752"/>
                </a:cubicBezTo>
                <a:cubicBezTo>
                  <a:pt x="932688" y="301752"/>
                  <a:pt x="914400" y="320040"/>
                  <a:pt x="914400" y="347472"/>
                </a:cubicBezTo>
                <a:cubicBezTo>
                  <a:pt x="914400" y="365760"/>
                  <a:pt x="932688" y="384048"/>
                  <a:pt x="950976" y="384048"/>
                </a:cubicBezTo>
                <a:moveTo>
                  <a:pt x="685800" y="347472"/>
                </a:moveTo>
                <a:cubicBezTo>
                  <a:pt x="685800" y="365760"/>
                  <a:pt x="667512" y="384048"/>
                  <a:pt x="649224" y="384048"/>
                </a:cubicBezTo>
                <a:cubicBezTo>
                  <a:pt x="630936" y="384048"/>
                  <a:pt x="612648" y="365760"/>
                  <a:pt x="612648" y="347472"/>
                </a:cubicBezTo>
                <a:cubicBezTo>
                  <a:pt x="612648" y="320040"/>
                  <a:pt x="630936" y="301752"/>
                  <a:pt x="649224" y="301752"/>
                </a:cubicBezTo>
                <a:cubicBezTo>
                  <a:pt x="667512" y="301752"/>
                  <a:pt x="685800" y="320040"/>
                  <a:pt x="685800" y="347472"/>
                </a:cubicBezTo>
                <a:moveTo>
                  <a:pt x="1106424" y="384048"/>
                </a:moveTo>
                <a:cubicBezTo>
                  <a:pt x="1124712" y="384048"/>
                  <a:pt x="1143000" y="365760"/>
                  <a:pt x="1143000" y="347472"/>
                </a:cubicBezTo>
                <a:cubicBezTo>
                  <a:pt x="1143000" y="320040"/>
                  <a:pt x="1124712" y="301752"/>
                  <a:pt x="1106424" y="301752"/>
                </a:cubicBezTo>
                <a:cubicBezTo>
                  <a:pt x="1088136" y="301752"/>
                  <a:pt x="1069848" y="320040"/>
                  <a:pt x="1069848" y="347472"/>
                </a:cubicBezTo>
                <a:cubicBezTo>
                  <a:pt x="1069848" y="365760"/>
                  <a:pt x="1088136" y="384048"/>
                  <a:pt x="1106424" y="384048"/>
                </a:cubicBezTo>
                <a:moveTo>
                  <a:pt x="841248" y="347472"/>
                </a:moveTo>
                <a:cubicBezTo>
                  <a:pt x="841248" y="365760"/>
                  <a:pt x="822960" y="384048"/>
                  <a:pt x="804672" y="384048"/>
                </a:cubicBezTo>
                <a:cubicBezTo>
                  <a:pt x="777240" y="384048"/>
                  <a:pt x="758952" y="365760"/>
                  <a:pt x="758952" y="347472"/>
                </a:cubicBezTo>
                <a:cubicBezTo>
                  <a:pt x="758952" y="320040"/>
                  <a:pt x="777240" y="301752"/>
                  <a:pt x="804672" y="301752"/>
                </a:cubicBezTo>
                <a:cubicBezTo>
                  <a:pt x="822960" y="301752"/>
                  <a:pt x="841248" y="320040"/>
                  <a:pt x="841248" y="347472"/>
                </a:cubicBezTo>
                <a:moveTo>
                  <a:pt x="1261872" y="384048"/>
                </a:moveTo>
                <a:cubicBezTo>
                  <a:pt x="1280160" y="384048"/>
                  <a:pt x="1298448" y="365760"/>
                  <a:pt x="1298448" y="347472"/>
                </a:cubicBezTo>
                <a:cubicBezTo>
                  <a:pt x="1298448" y="320040"/>
                  <a:pt x="1280160" y="301752"/>
                  <a:pt x="1261872" y="301752"/>
                </a:cubicBezTo>
                <a:cubicBezTo>
                  <a:pt x="1234440" y="301752"/>
                  <a:pt x="1216152" y="320040"/>
                  <a:pt x="1216152" y="347472"/>
                </a:cubicBezTo>
                <a:cubicBezTo>
                  <a:pt x="1216152" y="365760"/>
                  <a:pt x="1234440" y="384048"/>
                  <a:pt x="1261872" y="384048"/>
                </a:cubicBezTo>
                <a:moveTo>
                  <a:pt x="530352" y="493776"/>
                </a:moveTo>
                <a:cubicBezTo>
                  <a:pt x="530352" y="512064"/>
                  <a:pt x="512064" y="530352"/>
                  <a:pt x="493776" y="530352"/>
                </a:cubicBezTo>
                <a:cubicBezTo>
                  <a:pt x="475488" y="530352"/>
                  <a:pt x="457200" y="512064"/>
                  <a:pt x="457200" y="493776"/>
                </a:cubicBezTo>
                <a:cubicBezTo>
                  <a:pt x="457200" y="475488"/>
                  <a:pt x="475488" y="457200"/>
                  <a:pt x="493776" y="457200"/>
                </a:cubicBezTo>
                <a:cubicBezTo>
                  <a:pt x="512064" y="457200"/>
                  <a:pt x="530352" y="475488"/>
                  <a:pt x="530352" y="493776"/>
                </a:cubicBezTo>
                <a:moveTo>
                  <a:pt x="950976" y="530352"/>
                </a:moveTo>
                <a:cubicBezTo>
                  <a:pt x="969264" y="530352"/>
                  <a:pt x="987552" y="512064"/>
                  <a:pt x="987552" y="493776"/>
                </a:cubicBezTo>
                <a:cubicBezTo>
                  <a:pt x="987552" y="475488"/>
                  <a:pt x="969264" y="457200"/>
                  <a:pt x="950976" y="457200"/>
                </a:cubicBezTo>
                <a:cubicBezTo>
                  <a:pt x="932688" y="457200"/>
                  <a:pt x="914400" y="475488"/>
                  <a:pt x="914400" y="493776"/>
                </a:cubicBezTo>
                <a:cubicBezTo>
                  <a:pt x="914400" y="512064"/>
                  <a:pt x="932688" y="530352"/>
                  <a:pt x="950976" y="530352"/>
                </a:cubicBezTo>
                <a:moveTo>
                  <a:pt x="685800" y="493776"/>
                </a:moveTo>
                <a:cubicBezTo>
                  <a:pt x="685800" y="512064"/>
                  <a:pt x="667512" y="530352"/>
                  <a:pt x="649224" y="530352"/>
                </a:cubicBezTo>
                <a:cubicBezTo>
                  <a:pt x="630936" y="530352"/>
                  <a:pt x="612648" y="512064"/>
                  <a:pt x="612648" y="493776"/>
                </a:cubicBezTo>
                <a:cubicBezTo>
                  <a:pt x="612648" y="475488"/>
                  <a:pt x="630936" y="457200"/>
                  <a:pt x="649224" y="457200"/>
                </a:cubicBezTo>
                <a:cubicBezTo>
                  <a:pt x="667512" y="457200"/>
                  <a:pt x="685800" y="475488"/>
                  <a:pt x="685800" y="493776"/>
                </a:cubicBezTo>
                <a:moveTo>
                  <a:pt x="1106424" y="530352"/>
                </a:moveTo>
                <a:cubicBezTo>
                  <a:pt x="1124712" y="530352"/>
                  <a:pt x="1143000" y="512064"/>
                  <a:pt x="1143000" y="493776"/>
                </a:cubicBezTo>
                <a:cubicBezTo>
                  <a:pt x="1143000" y="475488"/>
                  <a:pt x="1124712" y="457200"/>
                  <a:pt x="1106424" y="457200"/>
                </a:cubicBezTo>
                <a:cubicBezTo>
                  <a:pt x="1088136" y="457200"/>
                  <a:pt x="1069848" y="475488"/>
                  <a:pt x="1069848" y="493776"/>
                </a:cubicBezTo>
                <a:cubicBezTo>
                  <a:pt x="1069848" y="512064"/>
                  <a:pt x="1088136" y="530352"/>
                  <a:pt x="1106424" y="530352"/>
                </a:cubicBezTo>
                <a:moveTo>
                  <a:pt x="841248" y="493776"/>
                </a:moveTo>
                <a:cubicBezTo>
                  <a:pt x="841248" y="512064"/>
                  <a:pt x="822960" y="530352"/>
                  <a:pt x="804672" y="530352"/>
                </a:cubicBezTo>
                <a:cubicBezTo>
                  <a:pt x="777240" y="530352"/>
                  <a:pt x="758952" y="512064"/>
                  <a:pt x="758952" y="493776"/>
                </a:cubicBezTo>
                <a:cubicBezTo>
                  <a:pt x="758952" y="475488"/>
                  <a:pt x="777240" y="457200"/>
                  <a:pt x="804672" y="457200"/>
                </a:cubicBezTo>
                <a:cubicBezTo>
                  <a:pt x="822960" y="457200"/>
                  <a:pt x="841248" y="475488"/>
                  <a:pt x="841248" y="493776"/>
                </a:cubicBezTo>
                <a:moveTo>
                  <a:pt x="1261872" y="530352"/>
                </a:moveTo>
                <a:cubicBezTo>
                  <a:pt x="1280160" y="530352"/>
                  <a:pt x="1298448" y="512064"/>
                  <a:pt x="1298448" y="493776"/>
                </a:cubicBezTo>
                <a:cubicBezTo>
                  <a:pt x="1298448" y="475488"/>
                  <a:pt x="1280160" y="457200"/>
                  <a:pt x="1261872" y="457200"/>
                </a:cubicBezTo>
                <a:cubicBezTo>
                  <a:pt x="1234440" y="457200"/>
                  <a:pt x="1216152" y="475488"/>
                  <a:pt x="1216152" y="493776"/>
                </a:cubicBezTo>
                <a:cubicBezTo>
                  <a:pt x="1216152" y="512064"/>
                  <a:pt x="1234440" y="530352"/>
                  <a:pt x="1261872" y="530352"/>
                </a:cubicBezTo>
                <a:moveTo>
                  <a:pt x="530352" y="649224"/>
                </a:moveTo>
                <a:cubicBezTo>
                  <a:pt x="530352" y="667512"/>
                  <a:pt x="512064" y="685800"/>
                  <a:pt x="493776" y="685800"/>
                </a:cubicBezTo>
                <a:cubicBezTo>
                  <a:pt x="475488" y="685800"/>
                  <a:pt x="457200" y="667512"/>
                  <a:pt x="457200" y="649224"/>
                </a:cubicBezTo>
                <a:cubicBezTo>
                  <a:pt x="457200" y="630936"/>
                  <a:pt x="475488" y="612648"/>
                  <a:pt x="493776" y="612648"/>
                </a:cubicBezTo>
                <a:cubicBezTo>
                  <a:pt x="512064" y="612648"/>
                  <a:pt x="530352" y="630936"/>
                  <a:pt x="530352" y="649224"/>
                </a:cubicBezTo>
                <a:moveTo>
                  <a:pt x="950976" y="685800"/>
                </a:moveTo>
                <a:cubicBezTo>
                  <a:pt x="969264" y="685800"/>
                  <a:pt x="987552" y="667512"/>
                  <a:pt x="987552" y="649224"/>
                </a:cubicBezTo>
                <a:cubicBezTo>
                  <a:pt x="987552" y="630936"/>
                  <a:pt x="969264" y="612648"/>
                  <a:pt x="950976" y="612648"/>
                </a:cubicBezTo>
                <a:cubicBezTo>
                  <a:pt x="932688" y="612648"/>
                  <a:pt x="914400" y="630936"/>
                  <a:pt x="914400" y="649224"/>
                </a:cubicBezTo>
                <a:cubicBezTo>
                  <a:pt x="914400" y="667512"/>
                  <a:pt x="932688" y="685800"/>
                  <a:pt x="950976" y="685800"/>
                </a:cubicBezTo>
                <a:moveTo>
                  <a:pt x="685800" y="649224"/>
                </a:moveTo>
                <a:cubicBezTo>
                  <a:pt x="685800" y="667512"/>
                  <a:pt x="667512" y="685800"/>
                  <a:pt x="649224" y="685800"/>
                </a:cubicBezTo>
                <a:cubicBezTo>
                  <a:pt x="630936" y="685800"/>
                  <a:pt x="612648" y="667512"/>
                  <a:pt x="612648" y="649224"/>
                </a:cubicBezTo>
                <a:cubicBezTo>
                  <a:pt x="612648" y="630936"/>
                  <a:pt x="630936" y="612648"/>
                  <a:pt x="649224" y="612648"/>
                </a:cubicBezTo>
                <a:cubicBezTo>
                  <a:pt x="667512" y="612648"/>
                  <a:pt x="685800" y="630936"/>
                  <a:pt x="685800" y="649224"/>
                </a:cubicBezTo>
                <a:moveTo>
                  <a:pt x="1106424" y="685800"/>
                </a:moveTo>
                <a:cubicBezTo>
                  <a:pt x="1124712" y="685800"/>
                  <a:pt x="1143000" y="667512"/>
                  <a:pt x="1143000" y="649224"/>
                </a:cubicBezTo>
                <a:cubicBezTo>
                  <a:pt x="1143000" y="630936"/>
                  <a:pt x="1124712" y="612648"/>
                  <a:pt x="1106424" y="612648"/>
                </a:cubicBezTo>
                <a:cubicBezTo>
                  <a:pt x="1088136" y="612648"/>
                  <a:pt x="1069848" y="630936"/>
                  <a:pt x="1069848" y="649224"/>
                </a:cubicBezTo>
                <a:cubicBezTo>
                  <a:pt x="1069848" y="667512"/>
                  <a:pt x="1088136" y="685800"/>
                  <a:pt x="1106424" y="685800"/>
                </a:cubicBezTo>
                <a:moveTo>
                  <a:pt x="841248" y="649224"/>
                </a:moveTo>
                <a:cubicBezTo>
                  <a:pt x="841248" y="667512"/>
                  <a:pt x="822960" y="685800"/>
                  <a:pt x="804672" y="685800"/>
                </a:cubicBezTo>
                <a:cubicBezTo>
                  <a:pt x="777240" y="685800"/>
                  <a:pt x="758952" y="667512"/>
                  <a:pt x="758952" y="649224"/>
                </a:cubicBezTo>
                <a:cubicBezTo>
                  <a:pt x="758952" y="630936"/>
                  <a:pt x="777240" y="612648"/>
                  <a:pt x="804672" y="612648"/>
                </a:cubicBezTo>
                <a:cubicBezTo>
                  <a:pt x="822960" y="612648"/>
                  <a:pt x="841248" y="630936"/>
                  <a:pt x="841248" y="649224"/>
                </a:cubicBezTo>
                <a:moveTo>
                  <a:pt x="1261872" y="685800"/>
                </a:moveTo>
                <a:cubicBezTo>
                  <a:pt x="1280160" y="685800"/>
                  <a:pt x="1298448" y="667512"/>
                  <a:pt x="1298448" y="649224"/>
                </a:cubicBezTo>
                <a:cubicBezTo>
                  <a:pt x="1298448" y="630936"/>
                  <a:pt x="1280160" y="612648"/>
                  <a:pt x="1261872" y="612648"/>
                </a:cubicBezTo>
                <a:cubicBezTo>
                  <a:pt x="1234440" y="612648"/>
                  <a:pt x="1216152" y="630936"/>
                  <a:pt x="1216152" y="649224"/>
                </a:cubicBezTo>
                <a:cubicBezTo>
                  <a:pt x="1216152" y="667512"/>
                  <a:pt x="1234440" y="685800"/>
                  <a:pt x="1261872" y="685800"/>
                </a:cubicBezTo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06415" y="-92120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2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 (Stroke)_#color-2048&amp;11196"/>
          <p:cNvSpPr/>
          <p:nvPr>
            <p:custDataLst>
              <p:tags r:id="rId2"/>
            </p:custDataLst>
          </p:nvPr>
        </p:nvSpPr>
        <p:spPr>
          <a:xfrm>
            <a:off x="3693922" y="941578"/>
            <a:ext cx="6528816" cy="27432"/>
          </a:xfrm>
          <a:custGeom>
            <a:avLst/>
            <a:gdLst/>
            <a:ahLst/>
            <a:cxnLst/>
            <a:rect l="l" t="t" r="r" b="b"/>
            <a:pathLst>
              <a:path w="6528816" h="27432">
                <a:moveTo>
                  <a:pt x="0" y="9144"/>
                </a:moveTo>
                <a:cubicBezTo>
                  <a:pt x="0" y="9144"/>
                  <a:pt x="9144" y="0"/>
                  <a:pt x="9144" y="0"/>
                </a:cubicBezTo>
                <a:lnTo>
                  <a:pt x="6519672" y="0"/>
                </a:lnTo>
                <a:cubicBezTo>
                  <a:pt x="6519672" y="0"/>
                  <a:pt x="6528816" y="9144"/>
                  <a:pt x="6528816" y="9144"/>
                </a:cubicBezTo>
                <a:cubicBezTo>
                  <a:pt x="6528816" y="18288"/>
                  <a:pt x="6519672" y="27432"/>
                  <a:pt x="6519672" y="27432"/>
                </a:cubicBezTo>
                <a:lnTo>
                  <a:pt x="9144" y="27432"/>
                </a:lnTo>
                <a:cubicBezTo>
                  <a:pt x="9144" y="27432"/>
                  <a:pt x="0" y="18288"/>
                  <a:pt x="0" y="9144"/>
                </a:cubicBez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Line 5 (Stroke)_#color-2048&amp;11197"/>
          <p:cNvSpPr/>
          <p:nvPr>
            <p:custDataLst>
              <p:tags r:id="rId3"/>
            </p:custDataLst>
          </p:nvPr>
        </p:nvSpPr>
        <p:spPr>
          <a:xfrm>
            <a:off x="10689082" y="941578"/>
            <a:ext cx="685800" cy="27432"/>
          </a:xfrm>
          <a:custGeom>
            <a:avLst/>
            <a:gdLst/>
            <a:ahLst/>
            <a:cxnLst/>
            <a:rect l="l" t="t" r="r" b="b"/>
            <a:pathLst>
              <a:path w="685800" h="27432">
                <a:moveTo>
                  <a:pt x="0" y="9144"/>
                </a:moveTo>
                <a:cubicBezTo>
                  <a:pt x="0" y="9144"/>
                  <a:pt x="9144" y="0"/>
                  <a:pt x="9144" y="0"/>
                </a:cubicBezTo>
                <a:lnTo>
                  <a:pt x="676656" y="0"/>
                </a:lnTo>
                <a:cubicBezTo>
                  <a:pt x="676656" y="0"/>
                  <a:pt x="685800" y="9144"/>
                  <a:pt x="685800" y="9144"/>
                </a:cubicBezTo>
                <a:cubicBezTo>
                  <a:pt x="685800" y="18288"/>
                  <a:pt x="676656" y="27432"/>
                  <a:pt x="676656" y="27432"/>
                </a:cubicBezTo>
                <a:lnTo>
                  <a:pt x="9144" y="27432"/>
                </a:lnTo>
                <a:cubicBezTo>
                  <a:pt x="9144" y="27432"/>
                  <a:pt x="0" y="18288"/>
                  <a:pt x="0" y="9144"/>
                </a:cubicBez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6" name="Union_#color-2048&amp;11209"/>
          <p:cNvSpPr/>
          <p:nvPr>
            <p:custDataLst>
              <p:tags r:id="rId4"/>
            </p:custDataLst>
          </p:nvPr>
        </p:nvSpPr>
        <p:spPr>
          <a:xfrm>
            <a:off x="256159" y="256159"/>
            <a:ext cx="1298448" cy="685800"/>
          </a:xfrm>
          <a:custGeom>
            <a:avLst/>
            <a:gdLst/>
            <a:ahLst/>
            <a:cxnLst/>
            <a:rect l="l" t="t" r="r" b="b"/>
            <a:pathLst>
              <a:path w="1298448" h="685800">
                <a:moveTo>
                  <a:pt x="73152" y="36576"/>
                </a:moveTo>
                <a:cubicBezTo>
                  <a:pt x="73152" y="54864"/>
                  <a:pt x="54864" y="73152"/>
                  <a:pt x="36576" y="73152"/>
                </a:cubicBezTo>
                <a:cubicBezTo>
                  <a:pt x="18288" y="73152"/>
                  <a:pt x="0" y="54864"/>
                  <a:pt x="0" y="36576"/>
                </a:cubicBezTo>
                <a:cubicBezTo>
                  <a:pt x="0" y="18288"/>
                  <a:pt x="18288" y="0"/>
                  <a:pt x="36576" y="0"/>
                </a:cubicBezTo>
                <a:cubicBezTo>
                  <a:pt x="54864" y="0"/>
                  <a:pt x="73152" y="18288"/>
                  <a:pt x="73152" y="36576"/>
                </a:cubicBezTo>
                <a:moveTo>
                  <a:pt x="228600" y="36576"/>
                </a:moveTo>
                <a:cubicBezTo>
                  <a:pt x="228600" y="54864"/>
                  <a:pt x="210312" y="73152"/>
                  <a:pt x="192024" y="73152"/>
                </a:cubicBezTo>
                <a:cubicBezTo>
                  <a:pt x="173736" y="73152"/>
                  <a:pt x="155448" y="54864"/>
                  <a:pt x="155448" y="36576"/>
                </a:cubicBezTo>
                <a:cubicBezTo>
                  <a:pt x="155448" y="18288"/>
                  <a:pt x="173736" y="0"/>
                  <a:pt x="192024" y="0"/>
                </a:cubicBezTo>
                <a:cubicBezTo>
                  <a:pt x="210312" y="0"/>
                  <a:pt x="228600" y="18288"/>
                  <a:pt x="228600" y="36576"/>
                </a:cubicBezTo>
                <a:moveTo>
                  <a:pt x="347472" y="73152"/>
                </a:moveTo>
                <a:cubicBezTo>
                  <a:pt x="365760" y="73152"/>
                  <a:pt x="384048" y="54864"/>
                  <a:pt x="384048" y="36576"/>
                </a:cubicBezTo>
                <a:cubicBezTo>
                  <a:pt x="384048" y="18288"/>
                  <a:pt x="365760" y="0"/>
                  <a:pt x="347472" y="0"/>
                </a:cubicBezTo>
                <a:cubicBezTo>
                  <a:pt x="320040" y="0"/>
                  <a:pt x="301752" y="18288"/>
                  <a:pt x="301752" y="36576"/>
                </a:cubicBezTo>
                <a:cubicBezTo>
                  <a:pt x="301752" y="54864"/>
                  <a:pt x="320040" y="73152"/>
                  <a:pt x="347472" y="73152"/>
                </a:cubicBezTo>
                <a:moveTo>
                  <a:pt x="73152" y="192024"/>
                </a:moveTo>
                <a:cubicBezTo>
                  <a:pt x="73152" y="210312"/>
                  <a:pt x="54864" y="228600"/>
                  <a:pt x="36576" y="228600"/>
                </a:cubicBezTo>
                <a:cubicBezTo>
                  <a:pt x="18288" y="228600"/>
                  <a:pt x="0" y="210312"/>
                  <a:pt x="0" y="192024"/>
                </a:cubicBezTo>
                <a:cubicBezTo>
                  <a:pt x="0" y="173736"/>
                  <a:pt x="18288" y="155448"/>
                  <a:pt x="36576" y="155448"/>
                </a:cubicBezTo>
                <a:cubicBezTo>
                  <a:pt x="54864" y="155448"/>
                  <a:pt x="73152" y="173736"/>
                  <a:pt x="73152" y="192024"/>
                </a:cubicBezTo>
                <a:moveTo>
                  <a:pt x="192024" y="228600"/>
                </a:moveTo>
                <a:cubicBezTo>
                  <a:pt x="210312" y="228600"/>
                  <a:pt x="228600" y="210312"/>
                  <a:pt x="228600" y="192024"/>
                </a:cubicBezTo>
                <a:cubicBezTo>
                  <a:pt x="228600" y="173736"/>
                  <a:pt x="210312" y="155448"/>
                  <a:pt x="192024" y="155448"/>
                </a:cubicBezTo>
                <a:cubicBezTo>
                  <a:pt x="173736" y="155448"/>
                  <a:pt x="155448" y="173736"/>
                  <a:pt x="155448" y="192024"/>
                </a:cubicBezTo>
                <a:cubicBezTo>
                  <a:pt x="155448" y="210312"/>
                  <a:pt x="173736" y="228600"/>
                  <a:pt x="192024" y="228600"/>
                </a:cubicBezTo>
                <a:moveTo>
                  <a:pt x="384048" y="192024"/>
                </a:moveTo>
                <a:cubicBezTo>
                  <a:pt x="384048" y="210312"/>
                  <a:pt x="365760" y="228600"/>
                  <a:pt x="347472" y="228600"/>
                </a:cubicBezTo>
                <a:cubicBezTo>
                  <a:pt x="320040" y="228600"/>
                  <a:pt x="301752" y="210312"/>
                  <a:pt x="301752" y="192024"/>
                </a:cubicBezTo>
                <a:cubicBezTo>
                  <a:pt x="301752" y="173736"/>
                  <a:pt x="320040" y="155448"/>
                  <a:pt x="347472" y="155448"/>
                </a:cubicBezTo>
                <a:cubicBezTo>
                  <a:pt x="365760" y="155448"/>
                  <a:pt x="384048" y="173736"/>
                  <a:pt x="384048" y="192024"/>
                </a:cubicBezTo>
                <a:moveTo>
                  <a:pt x="36576" y="384048"/>
                </a:moveTo>
                <a:cubicBezTo>
                  <a:pt x="54864" y="384048"/>
                  <a:pt x="73152" y="365760"/>
                  <a:pt x="73152" y="347472"/>
                </a:cubicBezTo>
                <a:cubicBezTo>
                  <a:pt x="73152" y="320040"/>
                  <a:pt x="54864" y="301752"/>
                  <a:pt x="36576" y="301752"/>
                </a:cubicBezTo>
                <a:cubicBezTo>
                  <a:pt x="18288" y="301752"/>
                  <a:pt x="0" y="320040"/>
                  <a:pt x="0" y="347472"/>
                </a:cubicBezTo>
                <a:cubicBezTo>
                  <a:pt x="0" y="365760"/>
                  <a:pt x="18288" y="384048"/>
                  <a:pt x="36576" y="384048"/>
                </a:cubicBezTo>
                <a:moveTo>
                  <a:pt x="228600" y="347472"/>
                </a:moveTo>
                <a:cubicBezTo>
                  <a:pt x="228600" y="365760"/>
                  <a:pt x="210312" y="384048"/>
                  <a:pt x="192024" y="384048"/>
                </a:cubicBezTo>
                <a:cubicBezTo>
                  <a:pt x="173736" y="384048"/>
                  <a:pt x="155448" y="365760"/>
                  <a:pt x="155448" y="347472"/>
                </a:cubicBezTo>
                <a:cubicBezTo>
                  <a:pt x="155448" y="320040"/>
                  <a:pt x="173736" y="301752"/>
                  <a:pt x="192024" y="301752"/>
                </a:cubicBezTo>
                <a:cubicBezTo>
                  <a:pt x="210312" y="301752"/>
                  <a:pt x="228600" y="320040"/>
                  <a:pt x="228600" y="347472"/>
                </a:cubicBezTo>
                <a:moveTo>
                  <a:pt x="347472" y="384048"/>
                </a:moveTo>
                <a:cubicBezTo>
                  <a:pt x="365760" y="384048"/>
                  <a:pt x="384048" y="365760"/>
                  <a:pt x="384048" y="347472"/>
                </a:cubicBezTo>
                <a:cubicBezTo>
                  <a:pt x="384048" y="320040"/>
                  <a:pt x="365760" y="301752"/>
                  <a:pt x="347472" y="301752"/>
                </a:cubicBezTo>
                <a:cubicBezTo>
                  <a:pt x="320040" y="301752"/>
                  <a:pt x="301752" y="320040"/>
                  <a:pt x="301752" y="347472"/>
                </a:cubicBezTo>
                <a:cubicBezTo>
                  <a:pt x="301752" y="365760"/>
                  <a:pt x="320040" y="384048"/>
                  <a:pt x="347472" y="384048"/>
                </a:cubicBezTo>
                <a:moveTo>
                  <a:pt x="73152" y="493776"/>
                </a:moveTo>
                <a:cubicBezTo>
                  <a:pt x="73152" y="512064"/>
                  <a:pt x="54864" y="530352"/>
                  <a:pt x="36576" y="530352"/>
                </a:cubicBezTo>
                <a:cubicBezTo>
                  <a:pt x="18288" y="530352"/>
                  <a:pt x="0" y="512064"/>
                  <a:pt x="0" y="493776"/>
                </a:cubicBezTo>
                <a:cubicBezTo>
                  <a:pt x="0" y="475488"/>
                  <a:pt x="18288" y="457200"/>
                  <a:pt x="36576" y="457200"/>
                </a:cubicBezTo>
                <a:cubicBezTo>
                  <a:pt x="54864" y="457200"/>
                  <a:pt x="73152" y="475488"/>
                  <a:pt x="73152" y="493776"/>
                </a:cubicBezTo>
                <a:moveTo>
                  <a:pt x="192024" y="530352"/>
                </a:moveTo>
                <a:cubicBezTo>
                  <a:pt x="210312" y="530352"/>
                  <a:pt x="228600" y="512064"/>
                  <a:pt x="228600" y="493776"/>
                </a:cubicBezTo>
                <a:cubicBezTo>
                  <a:pt x="228600" y="475488"/>
                  <a:pt x="210312" y="457200"/>
                  <a:pt x="192024" y="457200"/>
                </a:cubicBezTo>
                <a:cubicBezTo>
                  <a:pt x="173736" y="457200"/>
                  <a:pt x="155448" y="475488"/>
                  <a:pt x="155448" y="493776"/>
                </a:cubicBezTo>
                <a:cubicBezTo>
                  <a:pt x="155448" y="512064"/>
                  <a:pt x="173736" y="530352"/>
                  <a:pt x="192024" y="530352"/>
                </a:cubicBezTo>
                <a:moveTo>
                  <a:pt x="384048" y="493776"/>
                </a:moveTo>
                <a:cubicBezTo>
                  <a:pt x="384048" y="512064"/>
                  <a:pt x="365760" y="530352"/>
                  <a:pt x="347472" y="530352"/>
                </a:cubicBezTo>
                <a:cubicBezTo>
                  <a:pt x="320040" y="530352"/>
                  <a:pt x="301752" y="512064"/>
                  <a:pt x="301752" y="493776"/>
                </a:cubicBezTo>
                <a:cubicBezTo>
                  <a:pt x="301752" y="475488"/>
                  <a:pt x="320040" y="457200"/>
                  <a:pt x="347472" y="457200"/>
                </a:cubicBezTo>
                <a:cubicBezTo>
                  <a:pt x="365760" y="457200"/>
                  <a:pt x="384048" y="475488"/>
                  <a:pt x="384048" y="493776"/>
                </a:cubicBezTo>
                <a:moveTo>
                  <a:pt x="36576" y="685800"/>
                </a:moveTo>
                <a:cubicBezTo>
                  <a:pt x="54864" y="685800"/>
                  <a:pt x="73152" y="667512"/>
                  <a:pt x="73152" y="649224"/>
                </a:cubicBezTo>
                <a:cubicBezTo>
                  <a:pt x="73152" y="630936"/>
                  <a:pt x="54864" y="612648"/>
                  <a:pt x="36576" y="612648"/>
                </a:cubicBezTo>
                <a:cubicBezTo>
                  <a:pt x="18288" y="612648"/>
                  <a:pt x="0" y="630936"/>
                  <a:pt x="0" y="649224"/>
                </a:cubicBezTo>
                <a:cubicBezTo>
                  <a:pt x="0" y="667512"/>
                  <a:pt x="18288" y="685800"/>
                  <a:pt x="36576" y="685800"/>
                </a:cubicBezTo>
                <a:moveTo>
                  <a:pt x="228600" y="649224"/>
                </a:moveTo>
                <a:cubicBezTo>
                  <a:pt x="228600" y="667512"/>
                  <a:pt x="210312" y="685800"/>
                  <a:pt x="192024" y="685800"/>
                </a:cubicBezTo>
                <a:cubicBezTo>
                  <a:pt x="173736" y="685800"/>
                  <a:pt x="155448" y="667512"/>
                  <a:pt x="155448" y="649224"/>
                </a:cubicBezTo>
                <a:cubicBezTo>
                  <a:pt x="155448" y="630936"/>
                  <a:pt x="173736" y="612648"/>
                  <a:pt x="192024" y="612648"/>
                </a:cubicBezTo>
                <a:cubicBezTo>
                  <a:pt x="210312" y="612648"/>
                  <a:pt x="228600" y="630936"/>
                  <a:pt x="228600" y="649224"/>
                </a:cubicBezTo>
                <a:moveTo>
                  <a:pt x="347472" y="685800"/>
                </a:moveTo>
                <a:cubicBezTo>
                  <a:pt x="365760" y="685800"/>
                  <a:pt x="384048" y="667512"/>
                  <a:pt x="384048" y="649224"/>
                </a:cubicBezTo>
                <a:cubicBezTo>
                  <a:pt x="384048" y="630936"/>
                  <a:pt x="365760" y="612648"/>
                  <a:pt x="347472" y="612648"/>
                </a:cubicBezTo>
                <a:cubicBezTo>
                  <a:pt x="320040" y="612648"/>
                  <a:pt x="301752" y="630936"/>
                  <a:pt x="301752" y="649224"/>
                </a:cubicBezTo>
                <a:cubicBezTo>
                  <a:pt x="301752" y="667512"/>
                  <a:pt x="320040" y="685800"/>
                  <a:pt x="347472" y="685800"/>
                </a:cubicBezTo>
                <a:moveTo>
                  <a:pt x="530352" y="36576"/>
                </a:moveTo>
                <a:cubicBezTo>
                  <a:pt x="530352" y="54864"/>
                  <a:pt x="512064" y="73152"/>
                  <a:pt x="493776" y="73152"/>
                </a:cubicBezTo>
                <a:cubicBezTo>
                  <a:pt x="475488" y="73152"/>
                  <a:pt x="457200" y="54864"/>
                  <a:pt x="457200" y="36576"/>
                </a:cubicBezTo>
                <a:cubicBezTo>
                  <a:pt x="457200" y="18288"/>
                  <a:pt x="475488" y="0"/>
                  <a:pt x="493776" y="0"/>
                </a:cubicBezTo>
                <a:cubicBezTo>
                  <a:pt x="512064" y="0"/>
                  <a:pt x="530352" y="18288"/>
                  <a:pt x="530352" y="36576"/>
                </a:cubicBezTo>
                <a:moveTo>
                  <a:pt x="950976" y="73152"/>
                </a:moveTo>
                <a:cubicBezTo>
                  <a:pt x="969264" y="73152"/>
                  <a:pt x="987552" y="54864"/>
                  <a:pt x="987552" y="36576"/>
                </a:cubicBezTo>
                <a:cubicBezTo>
                  <a:pt x="987552" y="18288"/>
                  <a:pt x="969264" y="0"/>
                  <a:pt x="950976" y="0"/>
                </a:cubicBezTo>
                <a:cubicBezTo>
                  <a:pt x="932688" y="0"/>
                  <a:pt x="914400" y="18288"/>
                  <a:pt x="914400" y="36576"/>
                </a:cubicBezTo>
                <a:cubicBezTo>
                  <a:pt x="914400" y="54864"/>
                  <a:pt x="932688" y="73152"/>
                  <a:pt x="950976" y="73152"/>
                </a:cubicBezTo>
                <a:moveTo>
                  <a:pt x="685800" y="36576"/>
                </a:moveTo>
                <a:cubicBezTo>
                  <a:pt x="685800" y="54864"/>
                  <a:pt x="667512" y="73152"/>
                  <a:pt x="649224" y="73152"/>
                </a:cubicBezTo>
                <a:cubicBezTo>
                  <a:pt x="630936" y="73152"/>
                  <a:pt x="612648" y="54864"/>
                  <a:pt x="612648" y="36576"/>
                </a:cubicBezTo>
                <a:cubicBezTo>
                  <a:pt x="612648" y="18288"/>
                  <a:pt x="630936" y="0"/>
                  <a:pt x="649224" y="0"/>
                </a:cubicBezTo>
                <a:cubicBezTo>
                  <a:pt x="667512" y="0"/>
                  <a:pt x="685800" y="18288"/>
                  <a:pt x="685800" y="36576"/>
                </a:cubicBezTo>
                <a:moveTo>
                  <a:pt x="1106424" y="73152"/>
                </a:moveTo>
                <a:cubicBezTo>
                  <a:pt x="1124712" y="73152"/>
                  <a:pt x="1143000" y="54864"/>
                  <a:pt x="1143000" y="36576"/>
                </a:cubicBezTo>
                <a:cubicBezTo>
                  <a:pt x="1143000" y="18288"/>
                  <a:pt x="1124712" y="0"/>
                  <a:pt x="1106424" y="0"/>
                </a:cubicBezTo>
                <a:cubicBezTo>
                  <a:pt x="1088136" y="0"/>
                  <a:pt x="1069848" y="18288"/>
                  <a:pt x="1069848" y="36576"/>
                </a:cubicBezTo>
                <a:cubicBezTo>
                  <a:pt x="1069848" y="54864"/>
                  <a:pt x="1088136" y="73152"/>
                  <a:pt x="1106424" y="73152"/>
                </a:cubicBezTo>
                <a:moveTo>
                  <a:pt x="841248" y="36576"/>
                </a:moveTo>
                <a:cubicBezTo>
                  <a:pt x="841248" y="54864"/>
                  <a:pt x="822960" y="73152"/>
                  <a:pt x="804672" y="73152"/>
                </a:cubicBezTo>
                <a:cubicBezTo>
                  <a:pt x="777240" y="73152"/>
                  <a:pt x="758952" y="54864"/>
                  <a:pt x="758952" y="36576"/>
                </a:cubicBezTo>
                <a:cubicBezTo>
                  <a:pt x="758952" y="18288"/>
                  <a:pt x="777240" y="0"/>
                  <a:pt x="804672" y="0"/>
                </a:cubicBezTo>
                <a:cubicBezTo>
                  <a:pt x="822960" y="0"/>
                  <a:pt x="841248" y="18288"/>
                  <a:pt x="841248" y="36576"/>
                </a:cubicBezTo>
                <a:moveTo>
                  <a:pt x="1261872" y="73152"/>
                </a:moveTo>
                <a:cubicBezTo>
                  <a:pt x="1280160" y="73152"/>
                  <a:pt x="1298448" y="54864"/>
                  <a:pt x="1298448" y="36576"/>
                </a:cubicBezTo>
                <a:cubicBezTo>
                  <a:pt x="1298448" y="18288"/>
                  <a:pt x="1280160" y="0"/>
                  <a:pt x="1261872" y="0"/>
                </a:cubicBezTo>
                <a:cubicBezTo>
                  <a:pt x="1234440" y="0"/>
                  <a:pt x="1216152" y="18288"/>
                  <a:pt x="1216152" y="36576"/>
                </a:cubicBezTo>
                <a:cubicBezTo>
                  <a:pt x="1216152" y="54864"/>
                  <a:pt x="1234440" y="73152"/>
                  <a:pt x="1261872" y="73152"/>
                </a:cubicBezTo>
                <a:moveTo>
                  <a:pt x="530352" y="192024"/>
                </a:moveTo>
                <a:cubicBezTo>
                  <a:pt x="530352" y="210312"/>
                  <a:pt x="512064" y="228600"/>
                  <a:pt x="493776" y="228600"/>
                </a:cubicBezTo>
                <a:cubicBezTo>
                  <a:pt x="475488" y="228600"/>
                  <a:pt x="457200" y="210312"/>
                  <a:pt x="457200" y="192024"/>
                </a:cubicBezTo>
                <a:cubicBezTo>
                  <a:pt x="457200" y="173736"/>
                  <a:pt x="475488" y="155448"/>
                  <a:pt x="493776" y="155448"/>
                </a:cubicBezTo>
                <a:cubicBezTo>
                  <a:pt x="512064" y="155448"/>
                  <a:pt x="530352" y="173736"/>
                  <a:pt x="530352" y="192024"/>
                </a:cubicBezTo>
                <a:moveTo>
                  <a:pt x="950976" y="228600"/>
                </a:moveTo>
                <a:cubicBezTo>
                  <a:pt x="969264" y="228600"/>
                  <a:pt x="987552" y="210312"/>
                  <a:pt x="987552" y="192024"/>
                </a:cubicBezTo>
                <a:cubicBezTo>
                  <a:pt x="987552" y="173736"/>
                  <a:pt x="969264" y="155448"/>
                  <a:pt x="950976" y="155448"/>
                </a:cubicBezTo>
                <a:cubicBezTo>
                  <a:pt x="932688" y="155448"/>
                  <a:pt x="914400" y="173736"/>
                  <a:pt x="914400" y="192024"/>
                </a:cubicBezTo>
                <a:cubicBezTo>
                  <a:pt x="914400" y="210312"/>
                  <a:pt x="932688" y="228600"/>
                  <a:pt x="950976" y="228600"/>
                </a:cubicBezTo>
                <a:moveTo>
                  <a:pt x="685800" y="192024"/>
                </a:moveTo>
                <a:cubicBezTo>
                  <a:pt x="685800" y="210312"/>
                  <a:pt x="667512" y="228600"/>
                  <a:pt x="649224" y="228600"/>
                </a:cubicBezTo>
                <a:cubicBezTo>
                  <a:pt x="630936" y="228600"/>
                  <a:pt x="612648" y="210312"/>
                  <a:pt x="612648" y="192024"/>
                </a:cubicBezTo>
                <a:cubicBezTo>
                  <a:pt x="612648" y="173736"/>
                  <a:pt x="630936" y="155448"/>
                  <a:pt x="649224" y="155448"/>
                </a:cubicBezTo>
                <a:cubicBezTo>
                  <a:pt x="667512" y="155448"/>
                  <a:pt x="685800" y="173736"/>
                  <a:pt x="685800" y="192024"/>
                </a:cubicBezTo>
                <a:moveTo>
                  <a:pt x="1106424" y="228600"/>
                </a:moveTo>
                <a:cubicBezTo>
                  <a:pt x="1124712" y="228600"/>
                  <a:pt x="1143000" y="210312"/>
                  <a:pt x="1143000" y="192024"/>
                </a:cubicBezTo>
                <a:cubicBezTo>
                  <a:pt x="1143000" y="173736"/>
                  <a:pt x="1124712" y="155448"/>
                  <a:pt x="1106424" y="155448"/>
                </a:cubicBezTo>
                <a:cubicBezTo>
                  <a:pt x="1088136" y="155448"/>
                  <a:pt x="1069848" y="173736"/>
                  <a:pt x="1069848" y="192024"/>
                </a:cubicBezTo>
                <a:cubicBezTo>
                  <a:pt x="1069848" y="210312"/>
                  <a:pt x="1088136" y="228600"/>
                  <a:pt x="1106424" y="228600"/>
                </a:cubicBezTo>
                <a:moveTo>
                  <a:pt x="841248" y="192024"/>
                </a:moveTo>
                <a:cubicBezTo>
                  <a:pt x="841248" y="210312"/>
                  <a:pt x="822960" y="228600"/>
                  <a:pt x="804672" y="228600"/>
                </a:cubicBezTo>
                <a:cubicBezTo>
                  <a:pt x="777240" y="228600"/>
                  <a:pt x="758952" y="210312"/>
                  <a:pt x="758952" y="192024"/>
                </a:cubicBezTo>
                <a:cubicBezTo>
                  <a:pt x="758952" y="173736"/>
                  <a:pt x="777240" y="155448"/>
                  <a:pt x="804672" y="155448"/>
                </a:cubicBezTo>
                <a:cubicBezTo>
                  <a:pt x="822960" y="155448"/>
                  <a:pt x="841248" y="173736"/>
                  <a:pt x="841248" y="192024"/>
                </a:cubicBezTo>
                <a:moveTo>
                  <a:pt x="1261872" y="228600"/>
                </a:moveTo>
                <a:cubicBezTo>
                  <a:pt x="1280160" y="228600"/>
                  <a:pt x="1298448" y="210312"/>
                  <a:pt x="1298448" y="192024"/>
                </a:cubicBezTo>
                <a:cubicBezTo>
                  <a:pt x="1298448" y="173736"/>
                  <a:pt x="1280160" y="155448"/>
                  <a:pt x="1261872" y="155448"/>
                </a:cubicBezTo>
                <a:cubicBezTo>
                  <a:pt x="1234440" y="155448"/>
                  <a:pt x="1216152" y="173736"/>
                  <a:pt x="1216152" y="192024"/>
                </a:cubicBezTo>
                <a:cubicBezTo>
                  <a:pt x="1216152" y="210312"/>
                  <a:pt x="1234440" y="228600"/>
                  <a:pt x="1261872" y="228600"/>
                </a:cubicBezTo>
                <a:moveTo>
                  <a:pt x="530352" y="347472"/>
                </a:moveTo>
                <a:cubicBezTo>
                  <a:pt x="530352" y="365760"/>
                  <a:pt x="512064" y="384048"/>
                  <a:pt x="493776" y="384048"/>
                </a:cubicBezTo>
                <a:cubicBezTo>
                  <a:pt x="475488" y="384048"/>
                  <a:pt x="457200" y="365760"/>
                  <a:pt x="457200" y="347472"/>
                </a:cubicBezTo>
                <a:cubicBezTo>
                  <a:pt x="457200" y="320040"/>
                  <a:pt x="475488" y="301752"/>
                  <a:pt x="493776" y="301752"/>
                </a:cubicBezTo>
                <a:cubicBezTo>
                  <a:pt x="512064" y="301752"/>
                  <a:pt x="530352" y="320040"/>
                  <a:pt x="530352" y="347472"/>
                </a:cubicBezTo>
                <a:moveTo>
                  <a:pt x="950976" y="384048"/>
                </a:moveTo>
                <a:cubicBezTo>
                  <a:pt x="969264" y="384048"/>
                  <a:pt x="987552" y="365760"/>
                  <a:pt x="987552" y="347472"/>
                </a:cubicBezTo>
                <a:cubicBezTo>
                  <a:pt x="987552" y="320040"/>
                  <a:pt x="969264" y="301752"/>
                  <a:pt x="950976" y="301752"/>
                </a:cubicBezTo>
                <a:cubicBezTo>
                  <a:pt x="932688" y="301752"/>
                  <a:pt x="914400" y="320040"/>
                  <a:pt x="914400" y="347472"/>
                </a:cubicBezTo>
                <a:cubicBezTo>
                  <a:pt x="914400" y="365760"/>
                  <a:pt x="932688" y="384048"/>
                  <a:pt x="950976" y="384048"/>
                </a:cubicBezTo>
                <a:moveTo>
                  <a:pt x="685800" y="347472"/>
                </a:moveTo>
                <a:cubicBezTo>
                  <a:pt x="685800" y="365760"/>
                  <a:pt x="667512" y="384048"/>
                  <a:pt x="649224" y="384048"/>
                </a:cubicBezTo>
                <a:cubicBezTo>
                  <a:pt x="630936" y="384048"/>
                  <a:pt x="612648" y="365760"/>
                  <a:pt x="612648" y="347472"/>
                </a:cubicBezTo>
                <a:cubicBezTo>
                  <a:pt x="612648" y="320040"/>
                  <a:pt x="630936" y="301752"/>
                  <a:pt x="649224" y="301752"/>
                </a:cubicBezTo>
                <a:cubicBezTo>
                  <a:pt x="667512" y="301752"/>
                  <a:pt x="685800" y="320040"/>
                  <a:pt x="685800" y="347472"/>
                </a:cubicBezTo>
                <a:moveTo>
                  <a:pt x="1106424" y="384048"/>
                </a:moveTo>
                <a:cubicBezTo>
                  <a:pt x="1124712" y="384048"/>
                  <a:pt x="1143000" y="365760"/>
                  <a:pt x="1143000" y="347472"/>
                </a:cubicBezTo>
                <a:cubicBezTo>
                  <a:pt x="1143000" y="320040"/>
                  <a:pt x="1124712" y="301752"/>
                  <a:pt x="1106424" y="301752"/>
                </a:cubicBezTo>
                <a:cubicBezTo>
                  <a:pt x="1088136" y="301752"/>
                  <a:pt x="1069848" y="320040"/>
                  <a:pt x="1069848" y="347472"/>
                </a:cubicBezTo>
                <a:cubicBezTo>
                  <a:pt x="1069848" y="365760"/>
                  <a:pt x="1088136" y="384048"/>
                  <a:pt x="1106424" y="384048"/>
                </a:cubicBezTo>
                <a:moveTo>
                  <a:pt x="841248" y="347472"/>
                </a:moveTo>
                <a:cubicBezTo>
                  <a:pt x="841248" y="365760"/>
                  <a:pt x="822960" y="384048"/>
                  <a:pt x="804672" y="384048"/>
                </a:cubicBezTo>
                <a:cubicBezTo>
                  <a:pt x="777240" y="384048"/>
                  <a:pt x="758952" y="365760"/>
                  <a:pt x="758952" y="347472"/>
                </a:cubicBezTo>
                <a:cubicBezTo>
                  <a:pt x="758952" y="320040"/>
                  <a:pt x="777240" y="301752"/>
                  <a:pt x="804672" y="301752"/>
                </a:cubicBezTo>
                <a:cubicBezTo>
                  <a:pt x="822960" y="301752"/>
                  <a:pt x="841248" y="320040"/>
                  <a:pt x="841248" y="347472"/>
                </a:cubicBezTo>
                <a:moveTo>
                  <a:pt x="1261872" y="384048"/>
                </a:moveTo>
                <a:cubicBezTo>
                  <a:pt x="1280160" y="384048"/>
                  <a:pt x="1298448" y="365760"/>
                  <a:pt x="1298448" y="347472"/>
                </a:cubicBezTo>
                <a:cubicBezTo>
                  <a:pt x="1298448" y="320040"/>
                  <a:pt x="1280160" y="301752"/>
                  <a:pt x="1261872" y="301752"/>
                </a:cubicBezTo>
                <a:cubicBezTo>
                  <a:pt x="1234440" y="301752"/>
                  <a:pt x="1216152" y="320040"/>
                  <a:pt x="1216152" y="347472"/>
                </a:cubicBezTo>
                <a:cubicBezTo>
                  <a:pt x="1216152" y="365760"/>
                  <a:pt x="1234440" y="384048"/>
                  <a:pt x="1261872" y="384048"/>
                </a:cubicBezTo>
                <a:moveTo>
                  <a:pt x="530352" y="493776"/>
                </a:moveTo>
                <a:cubicBezTo>
                  <a:pt x="530352" y="512064"/>
                  <a:pt x="512064" y="530352"/>
                  <a:pt x="493776" y="530352"/>
                </a:cubicBezTo>
                <a:cubicBezTo>
                  <a:pt x="475488" y="530352"/>
                  <a:pt x="457200" y="512064"/>
                  <a:pt x="457200" y="493776"/>
                </a:cubicBezTo>
                <a:cubicBezTo>
                  <a:pt x="457200" y="475488"/>
                  <a:pt x="475488" y="457200"/>
                  <a:pt x="493776" y="457200"/>
                </a:cubicBezTo>
                <a:cubicBezTo>
                  <a:pt x="512064" y="457200"/>
                  <a:pt x="530352" y="475488"/>
                  <a:pt x="530352" y="493776"/>
                </a:cubicBezTo>
                <a:moveTo>
                  <a:pt x="950976" y="530352"/>
                </a:moveTo>
                <a:cubicBezTo>
                  <a:pt x="969264" y="530352"/>
                  <a:pt x="987552" y="512064"/>
                  <a:pt x="987552" y="493776"/>
                </a:cubicBezTo>
                <a:cubicBezTo>
                  <a:pt x="987552" y="475488"/>
                  <a:pt x="969264" y="457200"/>
                  <a:pt x="950976" y="457200"/>
                </a:cubicBezTo>
                <a:cubicBezTo>
                  <a:pt x="932688" y="457200"/>
                  <a:pt x="914400" y="475488"/>
                  <a:pt x="914400" y="493776"/>
                </a:cubicBezTo>
                <a:cubicBezTo>
                  <a:pt x="914400" y="512064"/>
                  <a:pt x="932688" y="530352"/>
                  <a:pt x="950976" y="530352"/>
                </a:cubicBezTo>
                <a:moveTo>
                  <a:pt x="685800" y="493776"/>
                </a:moveTo>
                <a:cubicBezTo>
                  <a:pt x="685800" y="512064"/>
                  <a:pt x="667512" y="530352"/>
                  <a:pt x="649224" y="530352"/>
                </a:cubicBezTo>
                <a:cubicBezTo>
                  <a:pt x="630936" y="530352"/>
                  <a:pt x="612648" y="512064"/>
                  <a:pt x="612648" y="493776"/>
                </a:cubicBezTo>
                <a:cubicBezTo>
                  <a:pt x="612648" y="475488"/>
                  <a:pt x="630936" y="457200"/>
                  <a:pt x="649224" y="457200"/>
                </a:cubicBezTo>
                <a:cubicBezTo>
                  <a:pt x="667512" y="457200"/>
                  <a:pt x="685800" y="475488"/>
                  <a:pt x="685800" y="493776"/>
                </a:cubicBezTo>
                <a:moveTo>
                  <a:pt x="1106424" y="530352"/>
                </a:moveTo>
                <a:cubicBezTo>
                  <a:pt x="1124712" y="530352"/>
                  <a:pt x="1143000" y="512064"/>
                  <a:pt x="1143000" y="493776"/>
                </a:cubicBezTo>
                <a:cubicBezTo>
                  <a:pt x="1143000" y="475488"/>
                  <a:pt x="1124712" y="457200"/>
                  <a:pt x="1106424" y="457200"/>
                </a:cubicBezTo>
                <a:cubicBezTo>
                  <a:pt x="1088136" y="457200"/>
                  <a:pt x="1069848" y="475488"/>
                  <a:pt x="1069848" y="493776"/>
                </a:cubicBezTo>
                <a:cubicBezTo>
                  <a:pt x="1069848" y="512064"/>
                  <a:pt x="1088136" y="530352"/>
                  <a:pt x="1106424" y="530352"/>
                </a:cubicBezTo>
                <a:moveTo>
                  <a:pt x="841248" y="493776"/>
                </a:moveTo>
                <a:cubicBezTo>
                  <a:pt x="841248" y="512064"/>
                  <a:pt x="822960" y="530352"/>
                  <a:pt x="804672" y="530352"/>
                </a:cubicBezTo>
                <a:cubicBezTo>
                  <a:pt x="777240" y="530352"/>
                  <a:pt x="758952" y="512064"/>
                  <a:pt x="758952" y="493776"/>
                </a:cubicBezTo>
                <a:cubicBezTo>
                  <a:pt x="758952" y="475488"/>
                  <a:pt x="777240" y="457200"/>
                  <a:pt x="804672" y="457200"/>
                </a:cubicBezTo>
                <a:cubicBezTo>
                  <a:pt x="822960" y="457200"/>
                  <a:pt x="841248" y="475488"/>
                  <a:pt x="841248" y="493776"/>
                </a:cubicBezTo>
                <a:moveTo>
                  <a:pt x="1261872" y="530352"/>
                </a:moveTo>
                <a:cubicBezTo>
                  <a:pt x="1280160" y="530352"/>
                  <a:pt x="1298448" y="512064"/>
                  <a:pt x="1298448" y="493776"/>
                </a:cubicBezTo>
                <a:cubicBezTo>
                  <a:pt x="1298448" y="475488"/>
                  <a:pt x="1280160" y="457200"/>
                  <a:pt x="1261872" y="457200"/>
                </a:cubicBezTo>
                <a:cubicBezTo>
                  <a:pt x="1234440" y="457200"/>
                  <a:pt x="1216152" y="475488"/>
                  <a:pt x="1216152" y="493776"/>
                </a:cubicBezTo>
                <a:cubicBezTo>
                  <a:pt x="1216152" y="512064"/>
                  <a:pt x="1234440" y="530352"/>
                  <a:pt x="1261872" y="530352"/>
                </a:cubicBezTo>
                <a:moveTo>
                  <a:pt x="530352" y="649224"/>
                </a:moveTo>
                <a:cubicBezTo>
                  <a:pt x="530352" y="667512"/>
                  <a:pt x="512064" y="685800"/>
                  <a:pt x="493776" y="685800"/>
                </a:cubicBezTo>
                <a:cubicBezTo>
                  <a:pt x="475488" y="685800"/>
                  <a:pt x="457200" y="667512"/>
                  <a:pt x="457200" y="649224"/>
                </a:cubicBezTo>
                <a:cubicBezTo>
                  <a:pt x="457200" y="630936"/>
                  <a:pt x="475488" y="612648"/>
                  <a:pt x="493776" y="612648"/>
                </a:cubicBezTo>
                <a:cubicBezTo>
                  <a:pt x="512064" y="612648"/>
                  <a:pt x="530352" y="630936"/>
                  <a:pt x="530352" y="649224"/>
                </a:cubicBezTo>
                <a:moveTo>
                  <a:pt x="950976" y="685800"/>
                </a:moveTo>
                <a:cubicBezTo>
                  <a:pt x="969264" y="685800"/>
                  <a:pt x="987552" y="667512"/>
                  <a:pt x="987552" y="649224"/>
                </a:cubicBezTo>
                <a:cubicBezTo>
                  <a:pt x="987552" y="630936"/>
                  <a:pt x="969264" y="612648"/>
                  <a:pt x="950976" y="612648"/>
                </a:cubicBezTo>
                <a:cubicBezTo>
                  <a:pt x="932688" y="612648"/>
                  <a:pt x="914400" y="630936"/>
                  <a:pt x="914400" y="649224"/>
                </a:cubicBezTo>
                <a:cubicBezTo>
                  <a:pt x="914400" y="667512"/>
                  <a:pt x="932688" y="685800"/>
                  <a:pt x="950976" y="685800"/>
                </a:cubicBezTo>
                <a:moveTo>
                  <a:pt x="685800" y="649224"/>
                </a:moveTo>
                <a:cubicBezTo>
                  <a:pt x="685800" y="667512"/>
                  <a:pt x="667512" y="685800"/>
                  <a:pt x="649224" y="685800"/>
                </a:cubicBezTo>
                <a:cubicBezTo>
                  <a:pt x="630936" y="685800"/>
                  <a:pt x="612648" y="667512"/>
                  <a:pt x="612648" y="649224"/>
                </a:cubicBezTo>
                <a:cubicBezTo>
                  <a:pt x="612648" y="630936"/>
                  <a:pt x="630936" y="612648"/>
                  <a:pt x="649224" y="612648"/>
                </a:cubicBezTo>
                <a:cubicBezTo>
                  <a:pt x="667512" y="612648"/>
                  <a:pt x="685800" y="630936"/>
                  <a:pt x="685800" y="649224"/>
                </a:cubicBezTo>
                <a:moveTo>
                  <a:pt x="1106424" y="685800"/>
                </a:moveTo>
                <a:cubicBezTo>
                  <a:pt x="1124712" y="685800"/>
                  <a:pt x="1143000" y="667512"/>
                  <a:pt x="1143000" y="649224"/>
                </a:cubicBezTo>
                <a:cubicBezTo>
                  <a:pt x="1143000" y="630936"/>
                  <a:pt x="1124712" y="612648"/>
                  <a:pt x="1106424" y="612648"/>
                </a:cubicBezTo>
                <a:cubicBezTo>
                  <a:pt x="1088136" y="612648"/>
                  <a:pt x="1069848" y="630936"/>
                  <a:pt x="1069848" y="649224"/>
                </a:cubicBezTo>
                <a:cubicBezTo>
                  <a:pt x="1069848" y="667512"/>
                  <a:pt x="1088136" y="685800"/>
                  <a:pt x="1106424" y="685800"/>
                </a:cubicBezTo>
                <a:moveTo>
                  <a:pt x="841248" y="649224"/>
                </a:moveTo>
                <a:cubicBezTo>
                  <a:pt x="841248" y="667512"/>
                  <a:pt x="822960" y="685800"/>
                  <a:pt x="804672" y="685800"/>
                </a:cubicBezTo>
                <a:cubicBezTo>
                  <a:pt x="777240" y="685800"/>
                  <a:pt x="758952" y="667512"/>
                  <a:pt x="758952" y="649224"/>
                </a:cubicBezTo>
                <a:cubicBezTo>
                  <a:pt x="758952" y="630936"/>
                  <a:pt x="777240" y="612648"/>
                  <a:pt x="804672" y="612648"/>
                </a:cubicBezTo>
                <a:cubicBezTo>
                  <a:pt x="822960" y="612648"/>
                  <a:pt x="841248" y="630936"/>
                  <a:pt x="841248" y="649224"/>
                </a:cubicBezTo>
                <a:moveTo>
                  <a:pt x="1261872" y="685800"/>
                </a:moveTo>
                <a:cubicBezTo>
                  <a:pt x="1280160" y="685800"/>
                  <a:pt x="1298448" y="667512"/>
                  <a:pt x="1298448" y="649224"/>
                </a:cubicBezTo>
                <a:cubicBezTo>
                  <a:pt x="1298448" y="630936"/>
                  <a:pt x="1280160" y="612648"/>
                  <a:pt x="1261872" y="612648"/>
                </a:cubicBezTo>
                <a:cubicBezTo>
                  <a:pt x="1234440" y="612648"/>
                  <a:pt x="1216152" y="630936"/>
                  <a:pt x="1216152" y="649224"/>
                </a:cubicBezTo>
                <a:cubicBezTo>
                  <a:pt x="1216152" y="667512"/>
                  <a:pt x="1234440" y="685800"/>
                  <a:pt x="1261872" y="685800"/>
                </a:cubicBezTo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223645" y="441325"/>
            <a:ext cx="9685655" cy="819150"/>
          </a:xfrm>
        </p:spPr>
        <p:txBody>
          <a:bodyPr wrap="square" anchor="b">
            <a:normAutofit/>
          </a:bodyPr>
          <a:lstStyle>
            <a:lvl1pPr>
              <a:defRPr sz="400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_#color-2049&amp;11645"/>
          <p:cNvSpPr/>
          <p:nvPr>
            <p:custDataLst>
              <p:tags r:id="rId2"/>
            </p:custDataLst>
          </p:nvPr>
        </p:nvSpPr>
        <p:spPr>
          <a:xfrm>
            <a:off x="0" y="3557016"/>
            <a:ext cx="11759184" cy="3300984"/>
          </a:xfrm>
          <a:custGeom>
            <a:avLst/>
            <a:gdLst/>
            <a:ahLst/>
            <a:cxnLst/>
            <a:rect l="l" t="t" r="r" b="b"/>
            <a:pathLst>
              <a:path w="11759184" h="3300984">
                <a:moveTo>
                  <a:pt x="11759184" y="3300984"/>
                </a:moveTo>
                <a:lnTo>
                  <a:pt x="11759184" y="2441448"/>
                </a:lnTo>
                <a:cubicBezTo>
                  <a:pt x="11759184" y="1737360"/>
                  <a:pt x="11192256" y="1170432"/>
                  <a:pt x="10488168" y="1170432"/>
                </a:cubicBezTo>
                <a:lnTo>
                  <a:pt x="1170432" y="1170432"/>
                </a:lnTo>
                <a:cubicBezTo>
                  <a:pt x="521208" y="1170432"/>
                  <a:pt x="0" y="649224"/>
                  <a:pt x="0" y="0"/>
                </a:cubicBezTo>
                <a:lnTo>
                  <a:pt x="0" y="3300984"/>
                </a:lnTo>
                <a:lnTo>
                  <a:pt x="11759184" y="3300984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7" name="Rectangle 13 (Stroke)_#color-2049&amp;11648"/>
          <p:cNvSpPr/>
          <p:nvPr>
            <p:custDataLst>
              <p:tags r:id="rId3"/>
            </p:custDataLst>
          </p:nvPr>
        </p:nvSpPr>
        <p:spPr>
          <a:xfrm>
            <a:off x="0" y="2926080"/>
            <a:ext cx="12188952" cy="3931920"/>
          </a:xfrm>
          <a:custGeom>
            <a:avLst/>
            <a:gdLst/>
            <a:ahLst/>
            <a:cxnLst/>
            <a:rect l="l" t="t" r="r" b="b"/>
            <a:pathLst>
              <a:path w="12188952" h="3931920">
                <a:moveTo>
                  <a:pt x="12188952" y="3931920"/>
                </a:moveTo>
                <a:lnTo>
                  <a:pt x="12188952" y="3072384"/>
                </a:lnTo>
                <a:cubicBezTo>
                  <a:pt x="12188952" y="2130552"/>
                  <a:pt x="11430000" y="1371600"/>
                  <a:pt x="10488168" y="1371600"/>
                </a:cubicBezTo>
                <a:lnTo>
                  <a:pt x="1170432" y="1371600"/>
                </a:lnTo>
                <a:cubicBezTo>
                  <a:pt x="758952" y="1371600"/>
                  <a:pt x="429768" y="1042416"/>
                  <a:pt x="429768" y="630936"/>
                </a:cubicBezTo>
                <a:lnTo>
                  <a:pt x="429768" y="466344"/>
                </a:lnTo>
                <a:cubicBezTo>
                  <a:pt x="429768" y="219456"/>
                  <a:pt x="237744" y="18288"/>
                  <a:pt x="0" y="0"/>
                </a:cubicBezTo>
                <a:lnTo>
                  <a:pt x="0" y="466344"/>
                </a:lnTo>
                <a:lnTo>
                  <a:pt x="0" y="630936"/>
                </a:lnTo>
                <a:cubicBezTo>
                  <a:pt x="0" y="1280160"/>
                  <a:pt x="521208" y="1801368"/>
                  <a:pt x="1170432" y="1801368"/>
                </a:cubicBezTo>
                <a:lnTo>
                  <a:pt x="10488168" y="1801368"/>
                </a:lnTo>
                <a:cubicBezTo>
                  <a:pt x="11192256" y="1801368"/>
                  <a:pt x="11759184" y="2368296"/>
                  <a:pt x="11759184" y="3072384"/>
                </a:cubicBezTo>
                <a:lnTo>
                  <a:pt x="11759184" y="3931920"/>
                </a:lnTo>
                <a:lnTo>
                  <a:pt x="12188952" y="3931920"/>
                </a:lnTo>
              </a:path>
            </a:pathLst>
          </a:custGeom>
          <a:solidFill>
            <a:schemeClr val="accent1">
              <a:alpha val="35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3599180" y="2274570"/>
            <a:ext cx="6526530" cy="1769110"/>
          </a:xfrm>
        </p:spPr>
        <p:txBody>
          <a:bodyPr wrap="square" anchor="ctr" anchorCtr="0">
            <a:noAutofit/>
          </a:bodyPr>
          <a:lstStyle>
            <a:lvl1pPr algn="l">
              <a:defRPr sz="5000">
                <a:solidFill>
                  <a:schemeClr val="tx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</a:t>
            </a:r>
            <a:endParaRPr lang="zh-CN" altLang="en-US" dirty="0"/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2339340" y="2543493"/>
            <a:ext cx="984250" cy="1231265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6000" b="1">
                <a:solidFill>
                  <a:schemeClr val="accent1"/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/>
              <a:t>节编号</a:t>
            </a:r>
            <a:endParaRPr lang="zh-CN" altLang="en-US" dirty="0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245" y="-138475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2800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64400"/>
            <a:ext cx="5323840" cy="48132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64400"/>
            <a:ext cx="5323840" cy="481320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940" y="-110535"/>
            <a:ext cx="10800000" cy="720000"/>
          </a:xfrm>
        </p:spPr>
        <p:txBody>
          <a:bodyPr vert="horz" wrap="square" lIns="0" tIns="0" rIns="0" bIns="0" rtlCol="0" anchor="b">
            <a:normAutofit/>
          </a:bodyPr>
          <a:lstStyle>
            <a:lvl1pPr algn="l">
              <a:defRPr lang="zh-CN" altLang="en-US" sz="2800" dirty="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pPr lvl="0"/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64400"/>
            <a:ext cx="5323840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2061275"/>
            <a:ext cx="5323840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64400"/>
            <a:ext cx="5323840" cy="540000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061275"/>
            <a:ext cx="5323840" cy="4128388"/>
          </a:xfrm>
        </p:spPr>
        <p:txBody>
          <a:bodyPr wrap="square">
            <a:normAutofit/>
          </a:bodyPr>
          <a:lstStyle>
            <a:lvl1pPr>
              <a:defRPr sz="2200"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4355" y="-128315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2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34355" y="-128315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2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80035" y="993775"/>
            <a:ext cx="11216005" cy="5184140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  <a:lvl2pPr>
              <a:defRPr>
                <a:latin typeface="+mn-ea"/>
                <a:ea typeface="+mn-ea"/>
                <a:cs typeface="+mn-ea"/>
                <a:sym typeface="+mn-ea"/>
              </a:defRPr>
            </a:lvl2pPr>
            <a:lvl3pPr>
              <a:defRPr>
                <a:latin typeface="+mn-ea"/>
                <a:ea typeface="+mn-ea"/>
                <a:cs typeface="+mn-ea"/>
                <a:sym typeface="+mn-ea"/>
              </a:defRPr>
            </a:lvl3pPr>
            <a:lvl4pPr>
              <a:defRPr>
                <a:latin typeface="+mn-ea"/>
                <a:ea typeface="+mn-ea"/>
                <a:cs typeface="+mn-ea"/>
                <a:sym typeface="+mn-ea"/>
              </a:defRPr>
            </a:lvl4pPr>
            <a:lvl5pPr>
              <a:defRPr>
                <a:latin typeface="+mn-ea"/>
                <a:ea typeface="+mn-ea"/>
                <a:cs typeface="+mn-ea"/>
                <a:sym typeface="+mn-ea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34355" y="-128315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2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71185" y="-146730"/>
            <a:ext cx="10800000" cy="720000"/>
          </a:xfrm>
        </p:spPr>
        <p:txBody>
          <a:bodyPr wrap="square" lIns="0" tIns="0" rIns="0" bIns="0" anchor="b">
            <a:normAutofit/>
          </a:bodyPr>
          <a:lstStyle>
            <a:lvl1pPr algn="l">
              <a:defRPr sz="2800"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6000" y="1296000"/>
            <a:ext cx="10800000" cy="576000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>
                <a:latin typeface="+mn-ea"/>
                <a:ea typeface="+mn-ea"/>
                <a:cs typeface="+mn-ea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Union_#color-2048&amp;11209"/>
          <p:cNvSpPr/>
          <p:nvPr>
            <p:custDataLst>
              <p:tags r:id="rId2"/>
            </p:custDataLst>
          </p:nvPr>
        </p:nvSpPr>
        <p:spPr>
          <a:xfrm>
            <a:off x="740664" y="786384"/>
            <a:ext cx="1298448" cy="685800"/>
          </a:xfrm>
          <a:custGeom>
            <a:avLst/>
            <a:gdLst/>
            <a:ahLst/>
            <a:cxnLst/>
            <a:rect l="l" t="t" r="r" b="b"/>
            <a:pathLst>
              <a:path w="1298448" h="685800">
                <a:moveTo>
                  <a:pt x="73152" y="36576"/>
                </a:moveTo>
                <a:cubicBezTo>
                  <a:pt x="73152" y="54864"/>
                  <a:pt x="54864" y="73152"/>
                  <a:pt x="36576" y="73152"/>
                </a:cubicBezTo>
                <a:cubicBezTo>
                  <a:pt x="18288" y="73152"/>
                  <a:pt x="0" y="54864"/>
                  <a:pt x="0" y="36576"/>
                </a:cubicBezTo>
                <a:cubicBezTo>
                  <a:pt x="0" y="18288"/>
                  <a:pt x="18288" y="0"/>
                  <a:pt x="36576" y="0"/>
                </a:cubicBezTo>
                <a:cubicBezTo>
                  <a:pt x="54864" y="0"/>
                  <a:pt x="73152" y="18288"/>
                  <a:pt x="73152" y="36576"/>
                </a:cubicBezTo>
                <a:moveTo>
                  <a:pt x="228600" y="36576"/>
                </a:moveTo>
                <a:cubicBezTo>
                  <a:pt x="228600" y="54864"/>
                  <a:pt x="210312" y="73152"/>
                  <a:pt x="192024" y="73152"/>
                </a:cubicBezTo>
                <a:cubicBezTo>
                  <a:pt x="173736" y="73152"/>
                  <a:pt x="155448" y="54864"/>
                  <a:pt x="155448" y="36576"/>
                </a:cubicBezTo>
                <a:cubicBezTo>
                  <a:pt x="155448" y="18288"/>
                  <a:pt x="173736" y="0"/>
                  <a:pt x="192024" y="0"/>
                </a:cubicBezTo>
                <a:cubicBezTo>
                  <a:pt x="210312" y="0"/>
                  <a:pt x="228600" y="18288"/>
                  <a:pt x="228600" y="36576"/>
                </a:cubicBezTo>
                <a:moveTo>
                  <a:pt x="347472" y="73152"/>
                </a:moveTo>
                <a:cubicBezTo>
                  <a:pt x="365760" y="73152"/>
                  <a:pt x="384048" y="54864"/>
                  <a:pt x="384048" y="36576"/>
                </a:cubicBezTo>
                <a:cubicBezTo>
                  <a:pt x="384048" y="18288"/>
                  <a:pt x="365760" y="0"/>
                  <a:pt x="347472" y="0"/>
                </a:cubicBezTo>
                <a:cubicBezTo>
                  <a:pt x="320040" y="0"/>
                  <a:pt x="301752" y="18288"/>
                  <a:pt x="301752" y="36576"/>
                </a:cubicBezTo>
                <a:cubicBezTo>
                  <a:pt x="301752" y="54864"/>
                  <a:pt x="320040" y="73152"/>
                  <a:pt x="347472" y="73152"/>
                </a:cubicBezTo>
                <a:moveTo>
                  <a:pt x="73152" y="192024"/>
                </a:moveTo>
                <a:cubicBezTo>
                  <a:pt x="73152" y="210312"/>
                  <a:pt x="54864" y="228600"/>
                  <a:pt x="36576" y="228600"/>
                </a:cubicBezTo>
                <a:cubicBezTo>
                  <a:pt x="18288" y="228600"/>
                  <a:pt x="0" y="210312"/>
                  <a:pt x="0" y="192024"/>
                </a:cubicBezTo>
                <a:cubicBezTo>
                  <a:pt x="0" y="173736"/>
                  <a:pt x="18288" y="155448"/>
                  <a:pt x="36576" y="155448"/>
                </a:cubicBezTo>
                <a:cubicBezTo>
                  <a:pt x="54864" y="155448"/>
                  <a:pt x="73152" y="173736"/>
                  <a:pt x="73152" y="192024"/>
                </a:cubicBezTo>
                <a:moveTo>
                  <a:pt x="192024" y="228600"/>
                </a:moveTo>
                <a:cubicBezTo>
                  <a:pt x="210312" y="228600"/>
                  <a:pt x="228600" y="210312"/>
                  <a:pt x="228600" y="192024"/>
                </a:cubicBezTo>
                <a:cubicBezTo>
                  <a:pt x="228600" y="173736"/>
                  <a:pt x="210312" y="155448"/>
                  <a:pt x="192024" y="155448"/>
                </a:cubicBezTo>
                <a:cubicBezTo>
                  <a:pt x="173736" y="155448"/>
                  <a:pt x="155448" y="173736"/>
                  <a:pt x="155448" y="192024"/>
                </a:cubicBezTo>
                <a:cubicBezTo>
                  <a:pt x="155448" y="210312"/>
                  <a:pt x="173736" y="228600"/>
                  <a:pt x="192024" y="228600"/>
                </a:cubicBezTo>
                <a:moveTo>
                  <a:pt x="384048" y="192024"/>
                </a:moveTo>
                <a:cubicBezTo>
                  <a:pt x="384048" y="210312"/>
                  <a:pt x="365760" y="228600"/>
                  <a:pt x="347472" y="228600"/>
                </a:cubicBezTo>
                <a:cubicBezTo>
                  <a:pt x="320040" y="228600"/>
                  <a:pt x="301752" y="210312"/>
                  <a:pt x="301752" y="192024"/>
                </a:cubicBezTo>
                <a:cubicBezTo>
                  <a:pt x="301752" y="173736"/>
                  <a:pt x="320040" y="155448"/>
                  <a:pt x="347472" y="155448"/>
                </a:cubicBezTo>
                <a:cubicBezTo>
                  <a:pt x="365760" y="155448"/>
                  <a:pt x="384048" y="173736"/>
                  <a:pt x="384048" y="192024"/>
                </a:cubicBezTo>
                <a:moveTo>
                  <a:pt x="36576" y="384048"/>
                </a:moveTo>
                <a:cubicBezTo>
                  <a:pt x="54864" y="384048"/>
                  <a:pt x="73152" y="365760"/>
                  <a:pt x="73152" y="347472"/>
                </a:cubicBezTo>
                <a:cubicBezTo>
                  <a:pt x="73152" y="320040"/>
                  <a:pt x="54864" y="301752"/>
                  <a:pt x="36576" y="301752"/>
                </a:cubicBezTo>
                <a:cubicBezTo>
                  <a:pt x="18288" y="301752"/>
                  <a:pt x="0" y="320040"/>
                  <a:pt x="0" y="347472"/>
                </a:cubicBezTo>
                <a:cubicBezTo>
                  <a:pt x="0" y="365760"/>
                  <a:pt x="18288" y="384048"/>
                  <a:pt x="36576" y="384048"/>
                </a:cubicBezTo>
                <a:moveTo>
                  <a:pt x="228600" y="347472"/>
                </a:moveTo>
                <a:cubicBezTo>
                  <a:pt x="228600" y="365760"/>
                  <a:pt x="210312" y="384048"/>
                  <a:pt x="192024" y="384048"/>
                </a:cubicBezTo>
                <a:cubicBezTo>
                  <a:pt x="173736" y="384048"/>
                  <a:pt x="155448" y="365760"/>
                  <a:pt x="155448" y="347472"/>
                </a:cubicBezTo>
                <a:cubicBezTo>
                  <a:pt x="155448" y="320040"/>
                  <a:pt x="173736" y="301752"/>
                  <a:pt x="192024" y="301752"/>
                </a:cubicBezTo>
                <a:cubicBezTo>
                  <a:pt x="210312" y="301752"/>
                  <a:pt x="228600" y="320040"/>
                  <a:pt x="228600" y="347472"/>
                </a:cubicBezTo>
                <a:moveTo>
                  <a:pt x="347472" y="384048"/>
                </a:moveTo>
                <a:cubicBezTo>
                  <a:pt x="365760" y="384048"/>
                  <a:pt x="384048" y="365760"/>
                  <a:pt x="384048" y="347472"/>
                </a:cubicBezTo>
                <a:cubicBezTo>
                  <a:pt x="384048" y="320040"/>
                  <a:pt x="365760" y="301752"/>
                  <a:pt x="347472" y="301752"/>
                </a:cubicBezTo>
                <a:cubicBezTo>
                  <a:pt x="320040" y="301752"/>
                  <a:pt x="301752" y="320040"/>
                  <a:pt x="301752" y="347472"/>
                </a:cubicBezTo>
                <a:cubicBezTo>
                  <a:pt x="301752" y="365760"/>
                  <a:pt x="320040" y="384048"/>
                  <a:pt x="347472" y="384048"/>
                </a:cubicBezTo>
                <a:moveTo>
                  <a:pt x="73152" y="493776"/>
                </a:moveTo>
                <a:cubicBezTo>
                  <a:pt x="73152" y="512064"/>
                  <a:pt x="54864" y="530352"/>
                  <a:pt x="36576" y="530352"/>
                </a:cubicBezTo>
                <a:cubicBezTo>
                  <a:pt x="18288" y="530352"/>
                  <a:pt x="0" y="512064"/>
                  <a:pt x="0" y="493776"/>
                </a:cubicBezTo>
                <a:cubicBezTo>
                  <a:pt x="0" y="475488"/>
                  <a:pt x="18288" y="457200"/>
                  <a:pt x="36576" y="457200"/>
                </a:cubicBezTo>
                <a:cubicBezTo>
                  <a:pt x="54864" y="457200"/>
                  <a:pt x="73152" y="475488"/>
                  <a:pt x="73152" y="493776"/>
                </a:cubicBezTo>
                <a:moveTo>
                  <a:pt x="192024" y="530352"/>
                </a:moveTo>
                <a:cubicBezTo>
                  <a:pt x="210312" y="530352"/>
                  <a:pt x="228600" y="512064"/>
                  <a:pt x="228600" y="493776"/>
                </a:cubicBezTo>
                <a:cubicBezTo>
                  <a:pt x="228600" y="475488"/>
                  <a:pt x="210312" y="457200"/>
                  <a:pt x="192024" y="457200"/>
                </a:cubicBezTo>
                <a:cubicBezTo>
                  <a:pt x="173736" y="457200"/>
                  <a:pt x="155448" y="475488"/>
                  <a:pt x="155448" y="493776"/>
                </a:cubicBezTo>
                <a:cubicBezTo>
                  <a:pt x="155448" y="512064"/>
                  <a:pt x="173736" y="530352"/>
                  <a:pt x="192024" y="530352"/>
                </a:cubicBezTo>
                <a:moveTo>
                  <a:pt x="384048" y="493776"/>
                </a:moveTo>
                <a:cubicBezTo>
                  <a:pt x="384048" y="512064"/>
                  <a:pt x="365760" y="530352"/>
                  <a:pt x="347472" y="530352"/>
                </a:cubicBezTo>
                <a:cubicBezTo>
                  <a:pt x="320040" y="530352"/>
                  <a:pt x="301752" y="512064"/>
                  <a:pt x="301752" y="493776"/>
                </a:cubicBezTo>
                <a:cubicBezTo>
                  <a:pt x="301752" y="475488"/>
                  <a:pt x="320040" y="457200"/>
                  <a:pt x="347472" y="457200"/>
                </a:cubicBezTo>
                <a:cubicBezTo>
                  <a:pt x="365760" y="457200"/>
                  <a:pt x="384048" y="475488"/>
                  <a:pt x="384048" y="493776"/>
                </a:cubicBezTo>
                <a:moveTo>
                  <a:pt x="36576" y="685800"/>
                </a:moveTo>
                <a:cubicBezTo>
                  <a:pt x="54864" y="685800"/>
                  <a:pt x="73152" y="667512"/>
                  <a:pt x="73152" y="649224"/>
                </a:cubicBezTo>
                <a:cubicBezTo>
                  <a:pt x="73152" y="630936"/>
                  <a:pt x="54864" y="612648"/>
                  <a:pt x="36576" y="612648"/>
                </a:cubicBezTo>
                <a:cubicBezTo>
                  <a:pt x="18288" y="612648"/>
                  <a:pt x="0" y="630936"/>
                  <a:pt x="0" y="649224"/>
                </a:cubicBezTo>
                <a:cubicBezTo>
                  <a:pt x="0" y="667512"/>
                  <a:pt x="18288" y="685800"/>
                  <a:pt x="36576" y="685800"/>
                </a:cubicBezTo>
                <a:moveTo>
                  <a:pt x="228600" y="649224"/>
                </a:moveTo>
                <a:cubicBezTo>
                  <a:pt x="228600" y="667512"/>
                  <a:pt x="210312" y="685800"/>
                  <a:pt x="192024" y="685800"/>
                </a:cubicBezTo>
                <a:cubicBezTo>
                  <a:pt x="173736" y="685800"/>
                  <a:pt x="155448" y="667512"/>
                  <a:pt x="155448" y="649224"/>
                </a:cubicBezTo>
                <a:cubicBezTo>
                  <a:pt x="155448" y="630936"/>
                  <a:pt x="173736" y="612648"/>
                  <a:pt x="192024" y="612648"/>
                </a:cubicBezTo>
                <a:cubicBezTo>
                  <a:pt x="210312" y="612648"/>
                  <a:pt x="228600" y="630936"/>
                  <a:pt x="228600" y="649224"/>
                </a:cubicBezTo>
                <a:moveTo>
                  <a:pt x="347472" y="685800"/>
                </a:moveTo>
                <a:cubicBezTo>
                  <a:pt x="365760" y="685800"/>
                  <a:pt x="384048" y="667512"/>
                  <a:pt x="384048" y="649224"/>
                </a:cubicBezTo>
                <a:cubicBezTo>
                  <a:pt x="384048" y="630936"/>
                  <a:pt x="365760" y="612648"/>
                  <a:pt x="347472" y="612648"/>
                </a:cubicBezTo>
                <a:cubicBezTo>
                  <a:pt x="320040" y="612648"/>
                  <a:pt x="301752" y="630936"/>
                  <a:pt x="301752" y="649224"/>
                </a:cubicBezTo>
                <a:cubicBezTo>
                  <a:pt x="301752" y="667512"/>
                  <a:pt x="320040" y="685800"/>
                  <a:pt x="347472" y="685800"/>
                </a:cubicBezTo>
                <a:moveTo>
                  <a:pt x="530352" y="36576"/>
                </a:moveTo>
                <a:cubicBezTo>
                  <a:pt x="530352" y="54864"/>
                  <a:pt x="512064" y="73152"/>
                  <a:pt x="493776" y="73152"/>
                </a:cubicBezTo>
                <a:cubicBezTo>
                  <a:pt x="475488" y="73152"/>
                  <a:pt x="457200" y="54864"/>
                  <a:pt x="457200" y="36576"/>
                </a:cubicBezTo>
                <a:cubicBezTo>
                  <a:pt x="457200" y="18288"/>
                  <a:pt x="475488" y="0"/>
                  <a:pt x="493776" y="0"/>
                </a:cubicBezTo>
                <a:cubicBezTo>
                  <a:pt x="512064" y="0"/>
                  <a:pt x="530352" y="18288"/>
                  <a:pt x="530352" y="36576"/>
                </a:cubicBezTo>
                <a:moveTo>
                  <a:pt x="950976" y="73152"/>
                </a:moveTo>
                <a:cubicBezTo>
                  <a:pt x="969264" y="73152"/>
                  <a:pt x="987552" y="54864"/>
                  <a:pt x="987552" y="36576"/>
                </a:cubicBezTo>
                <a:cubicBezTo>
                  <a:pt x="987552" y="18288"/>
                  <a:pt x="969264" y="0"/>
                  <a:pt x="950976" y="0"/>
                </a:cubicBezTo>
                <a:cubicBezTo>
                  <a:pt x="932688" y="0"/>
                  <a:pt x="914400" y="18288"/>
                  <a:pt x="914400" y="36576"/>
                </a:cubicBezTo>
                <a:cubicBezTo>
                  <a:pt x="914400" y="54864"/>
                  <a:pt x="932688" y="73152"/>
                  <a:pt x="950976" y="73152"/>
                </a:cubicBezTo>
                <a:moveTo>
                  <a:pt x="685800" y="36576"/>
                </a:moveTo>
                <a:cubicBezTo>
                  <a:pt x="685800" y="54864"/>
                  <a:pt x="667512" y="73152"/>
                  <a:pt x="649224" y="73152"/>
                </a:cubicBezTo>
                <a:cubicBezTo>
                  <a:pt x="630936" y="73152"/>
                  <a:pt x="612648" y="54864"/>
                  <a:pt x="612648" y="36576"/>
                </a:cubicBezTo>
                <a:cubicBezTo>
                  <a:pt x="612648" y="18288"/>
                  <a:pt x="630936" y="0"/>
                  <a:pt x="649224" y="0"/>
                </a:cubicBezTo>
                <a:cubicBezTo>
                  <a:pt x="667512" y="0"/>
                  <a:pt x="685800" y="18288"/>
                  <a:pt x="685800" y="36576"/>
                </a:cubicBezTo>
                <a:moveTo>
                  <a:pt x="1106424" y="73152"/>
                </a:moveTo>
                <a:cubicBezTo>
                  <a:pt x="1124712" y="73152"/>
                  <a:pt x="1143000" y="54864"/>
                  <a:pt x="1143000" y="36576"/>
                </a:cubicBezTo>
                <a:cubicBezTo>
                  <a:pt x="1143000" y="18288"/>
                  <a:pt x="1124712" y="0"/>
                  <a:pt x="1106424" y="0"/>
                </a:cubicBezTo>
                <a:cubicBezTo>
                  <a:pt x="1088136" y="0"/>
                  <a:pt x="1069848" y="18288"/>
                  <a:pt x="1069848" y="36576"/>
                </a:cubicBezTo>
                <a:cubicBezTo>
                  <a:pt x="1069848" y="54864"/>
                  <a:pt x="1088136" y="73152"/>
                  <a:pt x="1106424" y="73152"/>
                </a:cubicBezTo>
                <a:moveTo>
                  <a:pt x="841248" y="36576"/>
                </a:moveTo>
                <a:cubicBezTo>
                  <a:pt x="841248" y="54864"/>
                  <a:pt x="822960" y="73152"/>
                  <a:pt x="804672" y="73152"/>
                </a:cubicBezTo>
                <a:cubicBezTo>
                  <a:pt x="777240" y="73152"/>
                  <a:pt x="758952" y="54864"/>
                  <a:pt x="758952" y="36576"/>
                </a:cubicBezTo>
                <a:cubicBezTo>
                  <a:pt x="758952" y="18288"/>
                  <a:pt x="777240" y="0"/>
                  <a:pt x="804672" y="0"/>
                </a:cubicBezTo>
                <a:cubicBezTo>
                  <a:pt x="822960" y="0"/>
                  <a:pt x="841248" y="18288"/>
                  <a:pt x="841248" y="36576"/>
                </a:cubicBezTo>
                <a:moveTo>
                  <a:pt x="1261872" y="73152"/>
                </a:moveTo>
                <a:cubicBezTo>
                  <a:pt x="1280160" y="73152"/>
                  <a:pt x="1298448" y="54864"/>
                  <a:pt x="1298448" y="36576"/>
                </a:cubicBezTo>
                <a:cubicBezTo>
                  <a:pt x="1298448" y="18288"/>
                  <a:pt x="1280160" y="0"/>
                  <a:pt x="1261872" y="0"/>
                </a:cubicBezTo>
                <a:cubicBezTo>
                  <a:pt x="1234440" y="0"/>
                  <a:pt x="1216152" y="18288"/>
                  <a:pt x="1216152" y="36576"/>
                </a:cubicBezTo>
                <a:cubicBezTo>
                  <a:pt x="1216152" y="54864"/>
                  <a:pt x="1234440" y="73152"/>
                  <a:pt x="1261872" y="73152"/>
                </a:cubicBezTo>
                <a:moveTo>
                  <a:pt x="530352" y="192024"/>
                </a:moveTo>
                <a:cubicBezTo>
                  <a:pt x="530352" y="210312"/>
                  <a:pt x="512064" y="228600"/>
                  <a:pt x="493776" y="228600"/>
                </a:cubicBezTo>
                <a:cubicBezTo>
                  <a:pt x="475488" y="228600"/>
                  <a:pt x="457200" y="210312"/>
                  <a:pt x="457200" y="192024"/>
                </a:cubicBezTo>
                <a:cubicBezTo>
                  <a:pt x="457200" y="173736"/>
                  <a:pt x="475488" y="155448"/>
                  <a:pt x="493776" y="155448"/>
                </a:cubicBezTo>
                <a:cubicBezTo>
                  <a:pt x="512064" y="155448"/>
                  <a:pt x="530352" y="173736"/>
                  <a:pt x="530352" y="192024"/>
                </a:cubicBezTo>
                <a:moveTo>
                  <a:pt x="950976" y="228600"/>
                </a:moveTo>
                <a:cubicBezTo>
                  <a:pt x="969264" y="228600"/>
                  <a:pt x="987552" y="210312"/>
                  <a:pt x="987552" y="192024"/>
                </a:cubicBezTo>
                <a:cubicBezTo>
                  <a:pt x="987552" y="173736"/>
                  <a:pt x="969264" y="155448"/>
                  <a:pt x="950976" y="155448"/>
                </a:cubicBezTo>
                <a:cubicBezTo>
                  <a:pt x="932688" y="155448"/>
                  <a:pt x="914400" y="173736"/>
                  <a:pt x="914400" y="192024"/>
                </a:cubicBezTo>
                <a:cubicBezTo>
                  <a:pt x="914400" y="210312"/>
                  <a:pt x="932688" y="228600"/>
                  <a:pt x="950976" y="228600"/>
                </a:cubicBezTo>
                <a:moveTo>
                  <a:pt x="685800" y="192024"/>
                </a:moveTo>
                <a:cubicBezTo>
                  <a:pt x="685800" y="210312"/>
                  <a:pt x="667512" y="228600"/>
                  <a:pt x="649224" y="228600"/>
                </a:cubicBezTo>
                <a:cubicBezTo>
                  <a:pt x="630936" y="228600"/>
                  <a:pt x="612648" y="210312"/>
                  <a:pt x="612648" y="192024"/>
                </a:cubicBezTo>
                <a:cubicBezTo>
                  <a:pt x="612648" y="173736"/>
                  <a:pt x="630936" y="155448"/>
                  <a:pt x="649224" y="155448"/>
                </a:cubicBezTo>
                <a:cubicBezTo>
                  <a:pt x="667512" y="155448"/>
                  <a:pt x="685800" y="173736"/>
                  <a:pt x="685800" y="192024"/>
                </a:cubicBezTo>
                <a:moveTo>
                  <a:pt x="1106424" y="228600"/>
                </a:moveTo>
                <a:cubicBezTo>
                  <a:pt x="1124712" y="228600"/>
                  <a:pt x="1143000" y="210312"/>
                  <a:pt x="1143000" y="192024"/>
                </a:cubicBezTo>
                <a:cubicBezTo>
                  <a:pt x="1143000" y="173736"/>
                  <a:pt x="1124712" y="155448"/>
                  <a:pt x="1106424" y="155448"/>
                </a:cubicBezTo>
                <a:cubicBezTo>
                  <a:pt x="1088136" y="155448"/>
                  <a:pt x="1069848" y="173736"/>
                  <a:pt x="1069848" y="192024"/>
                </a:cubicBezTo>
                <a:cubicBezTo>
                  <a:pt x="1069848" y="210312"/>
                  <a:pt x="1088136" y="228600"/>
                  <a:pt x="1106424" y="228600"/>
                </a:cubicBezTo>
                <a:moveTo>
                  <a:pt x="841248" y="192024"/>
                </a:moveTo>
                <a:cubicBezTo>
                  <a:pt x="841248" y="210312"/>
                  <a:pt x="822960" y="228600"/>
                  <a:pt x="804672" y="228600"/>
                </a:cubicBezTo>
                <a:cubicBezTo>
                  <a:pt x="777240" y="228600"/>
                  <a:pt x="758952" y="210312"/>
                  <a:pt x="758952" y="192024"/>
                </a:cubicBezTo>
                <a:cubicBezTo>
                  <a:pt x="758952" y="173736"/>
                  <a:pt x="777240" y="155448"/>
                  <a:pt x="804672" y="155448"/>
                </a:cubicBezTo>
                <a:cubicBezTo>
                  <a:pt x="822960" y="155448"/>
                  <a:pt x="841248" y="173736"/>
                  <a:pt x="841248" y="192024"/>
                </a:cubicBezTo>
                <a:moveTo>
                  <a:pt x="1261872" y="228600"/>
                </a:moveTo>
                <a:cubicBezTo>
                  <a:pt x="1280160" y="228600"/>
                  <a:pt x="1298448" y="210312"/>
                  <a:pt x="1298448" y="192024"/>
                </a:cubicBezTo>
                <a:cubicBezTo>
                  <a:pt x="1298448" y="173736"/>
                  <a:pt x="1280160" y="155448"/>
                  <a:pt x="1261872" y="155448"/>
                </a:cubicBezTo>
                <a:cubicBezTo>
                  <a:pt x="1234440" y="155448"/>
                  <a:pt x="1216152" y="173736"/>
                  <a:pt x="1216152" y="192024"/>
                </a:cubicBezTo>
                <a:cubicBezTo>
                  <a:pt x="1216152" y="210312"/>
                  <a:pt x="1234440" y="228600"/>
                  <a:pt x="1261872" y="228600"/>
                </a:cubicBezTo>
                <a:moveTo>
                  <a:pt x="530352" y="347472"/>
                </a:moveTo>
                <a:cubicBezTo>
                  <a:pt x="530352" y="365760"/>
                  <a:pt x="512064" y="384048"/>
                  <a:pt x="493776" y="384048"/>
                </a:cubicBezTo>
                <a:cubicBezTo>
                  <a:pt x="475488" y="384048"/>
                  <a:pt x="457200" y="365760"/>
                  <a:pt x="457200" y="347472"/>
                </a:cubicBezTo>
                <a:cubicBezTo>
                  <a:pt x="457200" y="320040"/>
                  <a:pt x="475488" y="301752"/>
                  <a:pt x="493776" y="301752"/>
                </a:cubicBezTo>
                <a:cubicBezTo>
                  <a:pt x="512064" y="301752"/>
                  <a:pt x="530352" y="320040"/>
                  <a:pt x="530352" y="347472"/>
                </a:cubicBezTo>
                <a:moveTo>
                  <a:pt x="950976" y="384048"/>
                </a:moveTo>
                <a:cubicBezTo>
                  <a:pt x="969264" y="384048"/>
                  <a:pt x="987552" y="365760"/>
                  <a:pt x="987552" y="347472"/>
                </a:cubicBezTo>
                <a:cubicBezTo>
                  <a:pt x="987552" y="320040"/>
                  <a:pt x="969264" y="301752"/>
                  <a:pt x="950976" y="301752"/>
                </a:cubicBezTo>
                <a:cubicBezTo>
                  <a:pt x="932688" y="301752"/>
                  <a:pt x="914400" y="320040"/>
                  <a:pt x="914400" y="347472"/>
                </a:cubicBezTo>
                <a:cubicBezTo>
                  <a:pt x="914400" y="365760"/>
                  <a:pt x="932688" y="384048"/>
                  <a:pt x="950976" y="384048"/>
                </a:cubicBezTo>
                <a:moveTo>
                  <a:pt x="685800" y="347472"/>
                </a:moveTo>
                <a:cubicBezTo>
                  <a:pt x="685800" y="365760"/>
                  <a:pt x="667512" y="384048"/>
                  <a:pt x="649224" y="384048"/>
                </a:cubicBezTo>
                <a:cubicBezTo>
                  <a:pt x="630936" y="384048"/>
                  <a:pt x="612648" y="365760"/>
                  <a:pt x="612648" y="347472"/>
                </a:cubicBezTo>
                <a:cubicBezTo>
                  <a:pt x="612648" y="320040"/>
                  <a:pt x="630936" y="301752"/>
                  <a:pt x="649224" y="301752"/>
                </a:cubicBezTo>
                <a:cubicBezTo>
                  <a:pt x="667512" y="301752"/>
                  <a:pt x="685800" y="320040"/>
                  <a:pt x="685800" y="347472"/>
                </a:cubicBezTo>
                <a:moveTo>
                  <a:pt x="1106424" y="384048"/>
                </a:moveTo>
                <a:cubicBezTo>
                  <a:pt x="1124712" y="384048"/>
                  <a:pt x="1143000" y="365760"/>
                  <a:pt x="1143000" y="347472"/>
                </a:cubicBezTo>
                <a:cubicBezTo>
                  <a:pt x="1143000" y="320040"/>
                  <a:pt x="1124712" y="301752"/>
                  <a:pt x="1106424" y="301752"/>
                </a:cubicBezTo>
                <a:cubicBezTo>
                  <a:pt x="1088136" y="301752"/>
                  <a:pt x="1069848" y="320040"/>
                  <a:pt x="1069848" y="347472"/>
                </a:cubicBezTo>
                <a:cubicBezTo>
                  <a:pt x="1069848" y="365760"/>
                  <a:pt x="1088136" y="384048"/>
                  <a:pt x="1106424" y="384048"/>
                </a:cubicBezTo>
                <a:moveTo>
                  <a:pt x="841248" y="347472"/>
                </a:moveTo>
                <a:cubicBezTo>
                  <a:pt x="841248" y="365760"/>
                  <a:pt x="822960" y="384048"/>
                  <a:pt x="804672" y="384048"/>
                </a:cubicBezTo>
                <a:cubicBezTo>
                  <a:pt x="777240" y="384048"/>
                  <a:pt x="758952" y="365760"/>
                  <a:pt x="758952" y="347472"/>
                </a:cubicBezTo>
                <a:cubicBezTo>
                  <a:pt x="758952" y="320040"/>
                  <a:pt x="777240" y="301752"/>
                  <a:pt x="804672" y="301752"/>
                </a:cubicBezTo>
                <a:cubicBezTo>
                  <a:pt x="822960" y="301752"/>
                  <a:pt x="841248" y="320040"/>
                  <a:pt x="841248" y="347472"/>
                </a:cubicBezTo>
                <a:moveTo>
                  <a:pt x="1261872" y="384048"/>
                </a:moveTo>
                <a:cubicBezTo>
                  <a:pt x="1280160" y="384048"/>
                  <a:pt x="1298448" y="365760"/>
                  <a:pt x="1298448" y="347472"/>
                </a:cubicBezTo>
                <a:cubicBezTo>
                  <a:pt x="1298448" y="320040"/>
                  <a:pt x="1280160" y="301752"/>
                  <a:pt x="1261872" y="301752"/>
                </a:cubicBezTo>
                <a:cubicBezTo>
                  <a:pt x="1234440" y="301752"/>
                  <a:pt x="1216152" y="320040"/>
                  <a:pt x="1216152" y="347472"/>
                </a:cubicBezTo>
                <a:cubicBezTo>
                  <a:pt x="1216152" y="365760"/>
                  <a:pt x="1234440" y="384048"/>
                  <a:pt x="1261872" y="384048"/>
                </a:cubicBezTo>
                <a:moveTo>
                  <a:pt x="530352" y="493776"/>
                </a:moveTo>
                <a:cubicBezTo>
                  <a:pt x="530352" y="512064"/>
                  <a:pt x="512064" y="530352"/>
                  <a:pt x="493776" y="530352"/>
                </a:cubicBezTo>
                <a:cubicBezTo>
                  <a:pt x="475488" y="530352"/>
                  <a:pt x="457200" y="512064"/>
                  <a:pt x="457200" y="493776"/>
                </a:cubicBezTo>
                <a:cubicBezTo>
                  <a:pt x="457200" y="475488"/>
                  <a:pt x="475488" y="457200"/>
                  <a:pt x="493776" y="457200"/>
                </a:cubicBezTo>
                <a:cubicBezTo>
                  <a:pt x="512064" y="457200"/>
                  <a:pt x="530352" y="475488"/>
                  <a:pt x="530352" y="493776"/>
                </a:cubicBezTo>
                <a:moveTo>
                  <a:pt x="950976" y="530352"/>
                </a:moveTo>
                <a:cubicBezTo>
                  <a:pt x="969264" y="530352"/>
                  <a:pt x="987552" y="512064"/>
                  <a:pt x="987552" y="493776"/>
                </a:cubicBezTo>
                <a:cubicBezTo>
                  <a:pt x="987552" y="475488"/>
                  <a:pt x="969264" y="457200"/>
                  <a:pt x="950976" y="457200"/>
                </a:cubicBezTo>
                <a:cubicBezTo>
                  <a:pt x="932688" y="457200"/>
                  <a:pt x="914400" y="475488"/>
                  <a:pt x="914400" y="493776"/>
                </a:cubicBezTo>
                <a:cubicBezTo>
                  <a:pt x="914400" y="512064"/>
                  <a:pt x="932688" y="530352"/>
                  <a:pt x="950976" y="530352"/>
                </a:cubicBezTo>
                <a:moveTo>
                  <a:pt x="685800" y="493776"/>
                </a:moveTo>
                <a:cubicBezTo>
                  <a:pt x="685800" y="512064"/>
                  <a:pt x="667512" y="530352"/>
                  <a:pt x="649224" y="530352"/>
                </a:cubicBezTo>
                <a:cubicBezTo>
                  <a:pt x="630936" y="530352"/>
                  <a:pt x="612648" y="512064"/>
                  <a:pt x="612648" y="493776"/>
                </a:cubicBezTo>
                <a:cubicBezTo>
                  <a:pt x="612648" y="475488"/>
                  <a:pt x="630936" y="457200"/>
                  <a:pt x="649224" y="457200"/>
                </a:cubicBezTo>
                <a:cubicBezTo>
                  <a:pt x="667512" y="457200"/>
                  <a:pt x="685800" y="475488"/>
                  <a:pt x="685800" y="493776"/>
                </a:cubicBezTo>
                <a:moveTo>
                  <a:pt x="1106424" y="530352"/>
                </a:moveTo>
                <a:cubicBezTo>
                  <a:pt x="1124712" y="530352"/>
                  <a:pt x="1143000" y="512064"/>
                  <a:pt x="1143000" y="493776"/>
                </a:cubicBezTo>
                <a:cubicBezTo>
                  <a:pt x="1143000" y="475488"/>
                  <a:pt x="1124712" y="457200"/>
                  <a:pt x="1106424" y="457200"/>
                </a:cubicBezTo>
                <a:cubicBezTo>
                  <a:pt x="1088136" y="457200"/>
                  <a:pt x="1069848" y="475488"/>
                  <a:pt x="1069848" y="493776"/>
                </a:cubicBezTo>
                <a:cubicBezTo>
                  <a:pt x="1069848" y="512064"/>
                  <a:pt x="1088136" y="530352"/>
                  <a:pt x="1106424" y="530352"/>
                </a:cubicBezTo>
                <a:moveTo>
                  <a:pt x="841248" y="493776"/>
                </a:moveTo>
                <a:cubicBezTo>
                  <a:pt x="841248" y="512064"/>
                  <a:pt x="822960" y="530352"/>
                  <a:pt x="804672" y="530352"/>
                </a:cubicBezTo>
                <a:cubicBezTo>
                  <a:pt x="777240" y="530352"/>
                  <a:pt x="758952" y="512064"/>
                  <a:pt x="758952" y="493776"/>
                </a:cubicBezTo>
                <a:cubicBezTo>
                  <a:pt x="758952" y="475488"/>
                  <a:pt x="777240" y="457200"/>
                  <a:pt x="804672" y="457200"/>
                </a:cubicBezTo>
                <a:cubicBezTo>
                  <a:pt x="822960" y="457200"/>
                  <a:pt x="841248" y="475488"/>
                  <a:pt x="841248" y="493776"/>
                </a:cubicBezTo>
                <a:moveTo>
                  <a:pt x="1261872" y="530352"/>
                </a:moveTo>
                <a:cubicBezTo>
                  <a:pt x="1280160" y="530352"/>
                  <a:pt x="1298448" y="512064"/>
                  <a:pt x="1298448" y="493776"/>
                </a:cubicBezTo>
                <a:cubicBezTo>
                  <a:pt x="1298448" y="475488"/>
                  <a:pt x="1280160" y="457200"/>
                  <a:pt x="1261872" y="457200"/>
                </a:cubicBezTo>
                <a:cubicBezTo>
                  <a:pt x="1234440" y="457200"/>
                  <a:pt x="1216152" y="475488"/>
                  <a:pt x="1216152" y="493776"/>
                </a:cubicBezTo>
                <a:cubicBezTo>
                  <a:pt x="1216152" y="512064"/>
                  <a:pt x="1234440" y="530352"/>
                  <a:pt x="1261872" y="530352"/>
                </a:cubicBezTo>
                <a:moveTo>
                  <a:pt x="530352" y="649224"/>
                </a:moveTo>
                <a:cubicBezTo>
                  <a:pt x="530352" y="667512"/>
                  <a:pt x="512064" y="685800"/>
                  <a:pt x="493776" y="685800"/>
                </a:cubicBezTo>
                <a:cubicBezTo>
                  <a:pt x="475488" y="685800"/>
                  <a:pt x="457200" y="667512"/>
                  <a:pt x="457200" y="649224"/>
                </a:cubicBezTo>
                <a:cubicBezTo>
                  <a:pt x="457200" y="630936"/>
                  <a:pt x="475488" y="612648"/>
                  <a:pt x="493776" y="612648"/>
                </a:cubicBezTo>
                <a:cubicBezTo>
                  <a:pt x="512064" y="612648"/>
                  <a:pt x="530352" y="630936"/>
                  <a:pt x="530352" y="649224"/>
                </a:cubicBezTo>
                <a:moveTo>
                  <a:pt x="950976" y="685800"/>
                </a:moveTo>
                <a:cubicBezTo>
                  <a:pt x="969264" y="685800"/>
                  <a:pt x="987552" y="667512"/>
                  <a:pt x="987552" y="649224"/>
                </a:cubicBezTo>
                <a:cubicBezTo>
                  <a:pt x="987552" y="630936"/>
                  <a:pt x="969264" y="612648"/>
                  <a:pt x="950976" y="612648"/>
                </a:cubicBezTo>
                <a:cubicBezTo>
                  <a:pt x="932688" y="612648"/>
                  <a:pt x="914400" y="630936"/>
                  <a:pt x="914400" y="649224"/>
                </a:cubicBezTo>
                <a:cubicBezTo>
                  <a:pt x="914400" y="667512"/>
                  <a:pt x="932688" y="685800"/>
                  <a:pt x="950976" y="685800"/>
                </a:cubicBezTo>
                <a:moveTo>
                  <a:pt x="685800" y="649224"/>
                </a:moveTo>
                <a:cubicBezTo>
                  <a:pt x="685800" y="667512"/>
                  <a:pt x="667512" y="685800"/>
                  <a:pt x="649224" y="685800"/>
                </a:cubicBezTo>
                <a:cubicBezTo>
                  <a:pt x="630936" y="685800"/>
                  <a:pt x="612648" y="667512"/>
                  <a:pt x="612648" y="649224"/>
                </a:cubicBezTo>
                <a:cubicBezTo>
                  <a:pt x="612648" y="630936"/>
                  <a:pt x="630936" y="612648"/>
                  <a:pt x="649224" y="612648"/>
                </a:cubicBezTo>
                <a:cubicBezTo>
                  <a:pt x="667512" y="612648"/>
                  <a:pt x="685800" y="630936"/>
                  <a:pt x="685800" y="649224"/>
                </a:cubicBezTo>
                <a:moveTo>
                  <a:pt x="1106424" y="685800"/>
                </a:moveTo>
                <a:cubicBezTo>
                  <a:pt x="1124712" y="685800"/>
                  <a:pt x="1143000" y="667512"/>
                  <a:pt x="1143000" y="649224"/>
                </a:cubicBezTo>
                <a:cubicBezTo>
                  <a:pt x="1143000" y="630936"/>
                  <a:pt x="1124712" y="612648"/>
                  <a:pt x="1106424" y="612648"/>
                </a:cubicBezTo>
                <a:cubicBezTo>
                  <a:pt x="1088136" y="612648"/>
                  <a:pt x="1069848" y="630936"/>
                  <a:pt x="1069848" y="649224"/>
                </a:cubicBezTo>
                <a:cubicBezTo>
                  <a:pt x="1069848" y="667512"/>
                  <a:pt x="1088136" y="685800"/>
                  <a:pt x="1106424" y="685800"/>
                </a:cubicBezTo>
                <a:moveTo>
                  <a:pt x="841248" y="649224"/>
                </a:moveTo>
                <a:cubicBezTo>
                  <a:pt x="841248" y="667512"/>
                  <a:pt x="822960" y="685800"/>
                  <a:pt x="804672" y="685800"/>
                </a:cubicBezTo>
                <a:cubicBezTo>
                  <a:pt x="777240" y="685800"/>
                  <a:pt x="758952" y="667512"/>
                  <a:pt x="758952" y="649224"/>
                </a:cubicBezTo>
                <a:cubicBezTo>
                  <a:pt x="758952" y="630936"/>
                  <a:pt x="777240" y="612648"/>
                  <a:pt x="804672" y="612648"/>
                </a:cubicBezTo>
                <a:cubicBezTo>
                  <a:pt x="822960" y="612648"/>
                  <a:pt x="841248" y="630936"/>
                  <a:pt x="841248" y="649224"/>
                </a:cubicBezTo>
                <a:moveTo>
                  <a:pt x="1261872" y="685800"/>
                </a:moveTo>
                <a:cubicBezTo>
                  <a:pt x="1280160" y="685800"/>
                  <a:pt x="1298448" y="667512"/>
                  <a:pt x="1298448" y="649224"/>
                </a:cubicBezTo>
                <a:cubicBezTo>
                  <a:pt x="1298448" y="630936"/>
                  <a:pt x="1280160" y="612648"/>
                  <a:pt x="1261872" y="612648"/>
                </a:cubicBezTo>
                <a:cubicBezTo>
                  <a:pt x="1234440" y="612648"/>
                  <a:pt x="1216152" y="630936"/>
                  <a:pt x="1216152" y="649224"/>
                </a:cubicBezTo>
                <a:cubicBezTo>
                  <a:pt x="1216152" y="667512"/>
                  <a:pt x="1234440" y="685800"/>
                  <a:pt x="1261872" y="685800"/>
                </a:cubicBezTo>
              </a:path>
            </a:pathLst>
          </a:custGeom>
          <a:solidFill>
            <a:schemeClr val="accent1">
              <a:alpha val="30000"/>
            </a:schemeClr>
          </a:solidFill>
        </p:spPr>
      </p:sp>
      <p:sp>
        <p:nvSpPr>
          <p:cNvPr id="13" name="Rectangle 13_#color-2049&amp;11645"/>
          <p:cNvSpPr/>
          <p:nvPr>
            <p:custDataLst>
              <p:tags r:id="rId3"/>
            </p:custDataLst>
          </p:nvPr>
        </p:nvSpPr>
        <p:spPr>
          <a:xfrm>
            <a:off x="0" y="3557016"/>
            <a:ext cx="11759184" cy="3300984"/>
          </a:xfrm>
          <a:custGeom>
            <a:avLst/>
            <a:gdLst/>
            <a:ahLst/>
            <a:cxnLst/>
            <a:rect l="l" t="t" r="r" b="b"/>
            <a:pathLst>
              <a:path w="11759184" h="3300984">
                <a:moveTo>
                  <a:pt x="11759184" y="3300984"/>
                </a:moveTo>
                <a:lnTo>
                  <a:pt x="11759184" y="2441448"/>
                </a:lnTo>
                <a:cubicBezTo>
                  <a:pt x="11759184" y="1737360"/>
                  <a:pt x="11192256" y="1170432"/>
                  <a:pt x="10488168" y="1170432"/>
                </a:cubicBezTo>
                <a:lnTo>
                  <a:pt x="1170432" y="1170432"/>
                </a:lnTo>
                <a:cubicBezTo>
                  <a:pt x="521208" y="1170432"/>
                  <a:pt x="0" y="649224"/>
                  <a:pt x="0" y="0"/>
                </a:cubicBezTo>
                <a:lnTo>
                  <a:pt x="0" y="3300984"/>
                </a:lnTo>
                <a:lnTo>
                  <a:pt x="11759184" y="3300984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5" name="Rectangle 13 (Stroke)_#color-2049&amp;11648"/>
          <p:cNvSpPr/>
          <p:nvPr>
            <p:custDataLst>
              <p:tags r:id="rId4"/>
            </p:custDataLst>
          </p:nvPr>
        </p:nvSpPr>
        <p:spPr>
          <a:xfrm>
            <a:off x="0" y="2926080"/>
            <a:ext cx="12188952" cy="3931920"/>
          </a:xfrm>
          <a:custGeom>
            <a:avLst/>
            <a:gdLst/>
            <a:ahLst/>
            <a:cxnLst/>
            <a:rect l="l" t="t" r="r" b="b"/>
            <a:pathLst>
              <a:path w="12188952" h="3931920">
                <a:moveTo>
                  <a:pt x="12188952" y="3931920"/>
                </a:moveTo>
                <a:lnTo>
                  <a:pt x="12188952" y="3072384"/>
                </a:lnTo>
                <a:cubicBezTo>
                  <a:pt x="12188952" y="2130552"/>
                  <a:pt x="11430000" y="1371600"/>
                  <a:pt x="10488168" y="1371600"/>
                </a:cubicBezTo>
                <a:lnTo>
                  <a:pt x="1170432" y="1371600"/>
                </a:lnTo>
                <a:cubicBezTo>
                  <a:pt x="758952" y="1371600"/>
                  <a:pt x="429768" y="1042416"/>
                  <a:pt x="429768" y="630936"/>
                </a:cubicBezTo>
                <a:lnTo>
                  <a:pt x="429768" y="466344"/>
                </a:lnTo>
                <a:cubicBezTo>
                  <a:pt x="429768" y="219456"/>
                  <a:pt x="237744" y="18288"/>
                  <a:pt x="0" y="0"/>
                </a:cubicBezTo>
                <a:lnTo>
                  <a:pt x="0" y="466344"/>
                </a:lnTo>
                <a:lnTo>
                  <a:pt x="0" y="630936"/>
                </a:lnTo>
                <a:cubicBezTo>
                  <a:pt x="0" y="1280160"/>
                  <a:pt x="521208" y="1801368"/>
                  <a:pt x="1170432" y="1801368"/>
                </a:cubicBezTo>
                <a:lnTo>
                  <a:pt x="10488168" y="1801368"/>
                </a:lnTo>
                <a:cubicBezTo>
                  <a:pt x="11192256" y="1801368"/>
                  <a:pt x="11759184" y="2368296"/>
                  <a:pt x="11759184" y="3072384"/>
                </a:cubicBezTo>
                <a:lnTo>
                  <a:pt x="11759184" y="3931920"/>
                </a:lnTo>
                <a:lnTo>
                  <a:pt x="12188952" y="3931920"/>
                </a:lnTo>
              </a:path>
            </a:pathLst>
          </a:custGeom>
          <a:solidFill>
            <a:schemeClr val="accent1">
              <a:alpha val="35000"/>
            </a:schemeClr>
          </a:solidFill>
        </p:spPr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1631950" y="503555"/>
            <a:ext cx="5264785" cy="3507740"/>
          </a:xfrm>
        </p:spPr>
        <p:txBody>
          <a:bodyPr wrap="square" anchor="ctr">
            <a:normAutofit/>
          </a:bodyPr>
          <a:lstStyle>
            <a:lvl1pPr algn="l">
              <a:lnSpc>
                <a:spcPct val="100000"/>
              </a:lnSpc>
              <a:defRPr sz="8000">
                <a:solidFill>
                  <a:schemeClr val="accent1"/>
                </a:solidFill>
                <a:latin typeface="+mj-ea"/>
                <a:ea typeface="+mj-ea"/>
                <a:cs typeface="+mj-ea"/>
                <a:sym typeface="+mj-ea"/>
              </a:defRPr>
            </a:lvl1pPr>
          </a:lstStyle>
          <a:p>
            <a:r>
              <a:rPr lang="zh-CN" altLang="en-US"/>
              <a:t>单击此处编辑母版标题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>
            <a:lvl1pPr>
              <a:defRPr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9"/>
            </p:custDataLst>
          </p:nvPr>
        </p:nvSpPr>
        <p:spPr>
          <a:xfrm>
            <a:off x="1376352" y="4993132"/>
            <a:ext cx="5024448" cy="1054868"/>
          </a:xfrm>
        </p:spPr>
        <p:txBody>
          <a:bodyPr wrap="square"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lt1">
                    <a:lumMod val="100000"/>
                  </a:schemeClr>
                </a:solidFill>
                <a:latin typeface="+mn-ea"/>
                <a:ea typeface="+mn-ea"/>
                <a:cs typeface="+mn-ea"/>
                <a:sym typeface="+mn-ea"/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35.xml"/><Relationship Id="rId17" Type="http://schemas.openxmlformats.org/officeDocument/2006/relationships/tags" Target="../tags/tag134.xml"/><Relationship Id="rId16" Type="http://schemas.openxmlformats.org/officeDocument/2006/relationships/tags" Target="../tags/tag133.xml"/><Relationship Id="rId15" Type="http://schemas.openxmlformats.org/officeDocument/2006/relationships/tags" Target="../tags/tag132.xml"/><Relationship Id="rId14" Type="http://schemas.openxmlformats.org/officeDocument/2006/relationships/tags" Target="../tags/tag131.xml"/><Relationship Id="rId13" Type="http://schemas.openxmlformats.org/officeDocument/2006/relationships/tags" Target="../tags/tag130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225020" cy="6858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198160" y="-12006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96000" y="1364400"/>
            <a:ext cx="10800000" cy="481320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960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75411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ea"/>
          <a:sym typeface="+mn-ea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ea"/>
          <a:ea typeface="+mn-ea"/>
          <a:cs typeface="+mn-ea"/>
          <a:sym typeface="+mn-ea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3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67.xml"/><Relationship Id="rId8" Type="http://schemas.openxmlformats.org/officeDocument/2006/relationships/tags" Target="../tags/tag266.xml"/><Relationship Id="rId7" Type="http://schemas.openxmlformats.org/officeDocument/2006/relationships/tags" Target="../tags/tag265.xml"/><Relationship Id="rId6" Type="http://schemas.openxmlformats.org/officeDocument/2006/relationships/tags" Target="../tags/tag264.xml"/><Relationship Id="rId5" Type="http://schemas.openxmlformats.org/officeDocument/2006/relationships/tags" Target="../tags/tag263.xml"/><Relationship Id="rId4" Type="http://schemas.openxmlformats.org/officeDocument/2006/relationships/image" Target="../media/image18.jpeg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70.xml"/><Relationship Id="rId11" Type="http://schemas.openxmlformats.org/officeDocument/2006/relationships/tags" Target="../tags/tag269.xml"/><Relationship Id="rId10" Type="http://schemas.openxmlformats.org/officeDocument/2006/relationships/tags" Target="../tags/tag268.xml"/><Relationship Id="rId1" Type="http://schemas.openxmlformats.org/officeDocument/2006/relationships/tags" Target="../tags/tag2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76.xml"/><Relationship Id="rId8" Type="http://schemas.openxmlformats.org/officeDocument/2006/relationships/tags" Target="../tags/tag275.xml"/><Relationship Id="rId7" Type="http://schemas.openxmlformats.org/officeDocument/2006/relationships/image" Target="../media/image21.jpeg"/><Relationship Id="rId6" Type="http://schemas.openxmlformats.org/officeDocument/2006/relationships/tags" Target="../tags/tag274.xml"/><Relationship Id="rId5" Type="http://schemas.openxmlformats.org/officeDocument/2006/relationships/image" Target="../media/image20.jpeg"/><Relationship Id="rId4" Type="http://schemas.openxmlformats.org/officeDocument/2006/relationships/tags" Target="../tags/tag273.xml"/><Relationship Id="rId3" Type="http://schemas.openxmlformats.org/officeDocument/2006/relationships/image" Target="../media/image19.jpeg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87.xml"/><Relationship Id="rId2" Type="http://schemas.openxmlformats.org/officeDocument/2006/relationships/tags" Target="../tags/tag272.xml"/><Relationship Id="rId19" Type="http://schemas.openxmlformats.org/officeDocument/2006/relationships/tags" Target="../tags/tag286.xml"/><Relationship Id="rId18" Type="http://schemas.openxmlformats.org/officeDocument/2006/relationships/tags" Target="../tags/tag285.xml"/><Relationship Id="rId17" Type="http://schemas.openxmlformats.org/officeDocument/2006/relationships/tags" Target="../tags/tag284.xml"/><Relationship Id="rId16" Type="http://schemas.openxmlformats.org/officeDocument/2006/relationships/tags" Target="../tags/tag283.xml"/><Relationship Id="rId15" Type="http://schemas.openxmlformats.org/officeDocument/2006/relationships/tags" Target="../tags/tag282.xml"/><Relationship Id="rId14" Type="http://schemas.openxmlformats.org/officeDocument/2006/relationships/tags" Target="../tags/tag281.xml"/><Relationship Id="rId13" Type="http://schemas.openxmlformats.org/officeDocument/2006/relationships/tags" Target="../tags/tag280.xml"/><Relationship Id="rId12" Type="http://schemas.openxmlformats.org/officeDocument/2006/relationships/tags" Target="../tags/tag279.xml"/><Relationship Id="rId11" Type="http://schemas.openxmlformats.org/officeDocument/2006/relationships/tags" Target="../tags/tag278.xml"/><Relationship Id="rId10" Type="http://schemas.openxmlformats.org/officeDocument/2006/relationships/tags" Target="../tags/tag277.xml"/><Relationship Id="rId1" Type="http://schemas.openxmlformats.org/officeDocument/2006/relationships/tags" Target="../tags/tag27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295.xml"/><Relationship Id="rId8" Type="http://schemas.openxmlformats.org/officeDocument/2006/relationships/tags" Target="../tags/tag294.xml"/><Relationship Id="rId7" Type="http://schemas.openxmlformats.org/officeDocument/2006/relationships/tags" Target="../tags/tag293.xml"/><Relationship Id="rId6" Type="http://schemas.openxmlformats.org/officeDocument/2006/relationships/tags" Target="../tags/tag292.xml"/><Relationship Id="rId5" Type="http://schemas.openxmlformats.org/officeDocument/2006/relationships/tags" Target="../tags/tag291.xml"/><Relationship Id="rId4" Type="http://schemas.openxmlformats.org/officeDocument/2006/relationships/tags" Target="../tags/tag290.xml"/><Relationship Id="rId3" Type="http://schemas.openxmlformats.org/officeDocument/2006/relationships/image" Target="../media/image22.jpeg"/><Relationship Id="rId2" Type="http://schemas.openxmlformats.org/officeDocument/2006/relationships/tags" Target="../tags/tag289.xml"/><Relationship Id="rId15" Type="http://schemas.openxmlformats.org/officeDocument/2006/relationships/notesSlide" Target="../notesSlides/notesSlide8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299.xml"/><Relationship Id="rId12" Type="http://schemas.openxmlformats.org/officeDocument/2006/relationships/tags" Target="../tags/tag298.xml"/><Relationship Id="rId11" Type="http://schemas.openxmlformats.org/officeDocument/2006/relationships/tags" Target="../tags/tag297.xml"/><Relationship Id="rId10" Type="http://schemas.openxmlformats.org/officeDocument/2006/relationships/tags" Target="../tags/tag296.xml"/><Relationship Id="rId1" Type="http://schemas.openxmlformats.org/officeDocument/2006/relationships/tags" Target="../tags/tag28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tags" Target="../tags/tag307.xml"/><Relationship Id="rId7" Type="http://schemas.openxmlformats.org/officeDocument/2006/relationships/tags" Target="../tags/tag306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9" Type="http://schemas.openxmlformats.org/officeDocument/2006/relationships/notesSlide" Target="../notesSlides/notesSlide9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13.xml"/><Relationship Id="rId16" Type="http://schemas.openxmlformats.org/officeDocument/2006/relationships/tags" Target="../tags/tag312.xml"/><Relationship Id="rId15" Type="http://schemas.openxmlformats.org/officeDocument/2006/relationships/tags" Target="../tags/tag311.xml"/><Relationship Id="rId14" Type="http://schemas.openxmlformats.org/officeDocument/2006/relationships/tags" Target="../tags/tag310.xml"/><Relationship Id="rId13" Type="http://schemas.openxmlformats.org/officeDocument/2006/relationships/image" Target="../media/image25.jpeg"/><Relationship Id="rId12" Type="http://schemas.openxmlformats.org/officeDocument/2006/relationships/tags" Target="../tags/tag309.xml"/><Relationship Id="rId11" Type="http://schemas.openxmlformats.org/officeDocument/2006/relationships/image" Target="../media/image24.jpeg"/><Relationship Id="rId10" Type="http://schemas.openxmlformats.org/officeDocument/2006/relationships/tags" Target="../tags/tag308.xml"/><Relationship Id="rId1" Type="http://schemas.openxmlformats.org/officeDocument/2006/relationships/tags" Target="../tags/tag300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20.xml"/><Relationship Id="rId8" Type="http://schemas.openxmlformats.org/officeDocument/2006/relationships/tags" Target="../tags/tag319.xml"/><Relationship Id="rId7" Type="http://schemas.openxmlformats.org/officeDocument/2006/relationships/tags" Target="../tags/tag318.xml"/><Relationship Id="rId6" Type="http://schemas.openxmlformats.org/officeDocument/2006/relationships/tags" Target="../tags/tag317.xml"/><Relationship Id="rId5" Type="http://schemas.openxmlformats.org/officeDocument/2006/relationships/tags" Target="../tags/tag316.xml"/><Relationship Id="rId4" Type="http://schemas.openxmlformats.org/officeDocument/2006/relationships/tags" Target="../tags/tag315.xml"/><Relationship Id="rId3" Type="http://schemas.openxmlformats.org/officeDocument/2006/relationships/image" Target="NULL" TargetMode="External"/><Relationship Id="rId2" Type="http://schemas.openxmlformats.org/officeDocument/2006/relationships/image" Target="../media/image26.png"/><Relationship Id="rId19" Type="http://schemas.openxmlformats.org/officeDocument/2006/relationships/notesSlide" Target="../notesSlides/notesSlide10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28.xml"/><Relationship Id="rId16" Type="http://schemas.openxmlformats.org/officeDocument/2006/relationships/tags" Target="../tags/tag327.xml"/><Relationship Id="rId15" Type="http://schemas.openxmlformats.org/officeDocument/2006/relationships/tags" Target="../tags/tag326.xml"/><Relationship Id="rId14" Type="http://schemas.openxmlformats.org/officeDocument/2006/relationships/tags" Target="../tags/tag325.xml"/><Relationship Id="rId13" Type="http://schemas.openxmlformats.org/officeDocument/2006/relationships/tags" Target="../tags/tag324.xml"/><Relationship Id="rId12" Type="http://schemas.openxmlformats.org/officeDocument/2006/relationships/tags" Target="../tags/tag323.xml"/><Relationship Id="rId11" Type="http://schemas.openxmlformats.org/officeDocument/2006/relationships/tags" Target="../tags/tag322.xml"/><Relationship Id="rId10" Type="http://schemas.openxmlformats.org/officeDocument/2006/relationships/tags" Target="../tags/tag321.xml"/><Relationship Id="rId1" Type="http://schemas.openxmlformats.org/officeDocument/2006/relationships/tags" Target="../tags/tag31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tags" Target="../tags/tag333.xml"/><Relationship Id="rId7" Type="http://schemas.openxmlformats.org/officeDocument/2006/relationships/image" Target="../media/image29.jpeg"/><Relationship Id="rId6" Type="http://schemas.openxmlformats.org/officeDocument/2006/relationships/tags" Target="../tags/tag332.xml"/><Relationship Id="rId5" Type="http://schemas.openxmlformats.org/officeDocument/2006/relationships/image" Target="../media/image28.jpeg"/><Relationship Id="rId4" Type="http://schemas.openxmlformats.org/officeDocument/2006/relationships/tags" Target="../tags/tag331.xml"/><Relationship Id="rId3" Type="http://schemas.openxmlformats.org/officeDocument/2006/relationships/image" Target="../media/image27.jpeg"/><Relationship Id="rId2" Type="http://schemas.openxmlformats.org/officeDocument/2006/relationships/tags" Target="../tags/tag330.xml"/><Relationship Id="rId19" Type="http://schemas.openxmlformats.org/officeDocument/2006/relationships/notesSlide" Target="../notesSlides/notesSlide11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349.xml"/><Relationship Id="rId8" Type="http://schemas.openxmlformats.org/officeDocument/2006/relationships/tags" Target="../tags/tag348.xml"/><Relationship Id="rId7" Type="http://schemas.openxmlformats.org/officeDocument/2006/relationships/tags" Target="../tags/tag347.xml"/><Relationship Id="rId6" Type="http://schemas.openxmlformats.org/officeDocument/2006/relationships/tags" Target="../tags/tag346.xml"/><Relationship Id="rId5" Type="http://schemas.openxmlformats.org/officeDocument/2006/relationships/tags" Target="../tags/tag345.xml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tags" Target="../tags/tag344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354.xml"/><Relationship Id="rId13" Type="http://schemas.openxmlformats.org/officeDocument/2006/relationships/tags" Target="../tags/tag353.xml"/><Relationship Id="rId12" Type="http://schemas.openxmlformats.org/officeDocument/2006/relationships/tags" Target="../tags/tag352.xml"/><Relationship Id="rId11" Type="http://schemas.openxmlformats.org/officeDocument/2006/relationships/tags" Target="../tags/tag351.xml"/><Relationship Id="rId10" Type="http://schemas.openxmlformats.org/officeDocument/2006/relationships/tags" Target="../tags/tag350.xml"/><Relationship Id="rId1" Type="http://schemas.openxmlformats.org/officeDocument/2006/relationships/tags" Target="../tags/tag34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image" Target="../media/image32.jpeg"/><Relationship Id="rId5" Type="http://schemas.openxmlformats.org/officeDocument/2006/relationships/tags" Target="../tags/tag359.xml"/><Relationship Id="rId4" Type="http://schemas.openxmlformats.org/officeDocument/2006/relationships/tags" Target="../tags/tag358.xml"/><Relationship Id="rId3" Type="http://schemas.openxmlformats.org/officeDocument/2006/relationships/tags" Target="../tags/tag357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371.xml"/><Relationship Id="rId2" Type="http://schemas.openxmlformats.org/officeDocument/2006/relationships/tags" Target="../tags/tag356.xml"/><Relationship Id="rId19" Type="http://schemas.openxmlformats.org/officeDocument/2006/relationships/tags" Target="../tags/tag370.xml"/><Relationship Id="rId18" Type="http://schemas.openxmlformats.org/officeDocument/2006/relationships/tags" Target="../tags/tag369.xml"/><Relationship Id="rId17" Type="http://schemas.openxmlformats.org/officeDocument/2006/relationships/tags" Target="../tags/tag368.xml"/><Relationship Id="rId16" Type="http://schemas.openxmlformats.org/officeDocument/2006/relationships/image" Target="../media/image34.jpeg"/><Relationship Id="rId15" Type="http://schemas.openxmlformats.org/officeDocument/2006/relationships/tags" Target="../tags/tag367.xml"/><Relationship Id="rId14" Type="http://schemas.openxmlformats.org/officeDocument/2006/relationships/tags" Target="../tags/tag366.xml"/><Relationship Id="rId13" Type="http://schemas.openxmlformats.org/officeDocument/2006/relationships/tags" Target="../tags/tag365.xml"/><Relationship Id="rId12" Type="http://schemas.openxmlformats.org/officeDocument/2006/relationships/tags" Target="../tags/tag364.xml"/><Relationship Id="rId11" Type="http://schemas.openxmlformats.org/officeDocument/2006/relationships/image" Target="../media/image33.jpeg"/><Relationship Id="rId10" Type="http://schemas.openxmlformats.org/officeDocument/2006/relationships/tags" Target="../tags/tag363.xml"/><Relationship Id="rId1" Type="http://schemas.openxmlformats.org/officeDocument/2006/relationships/tags" Target="../tags/tag355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image" Target="../media/image35.jpeg"/><Relationship Id="rId3" Type="http://schemas.openxmlformats.org/officeDocument/2006/relationships/tags" Target="../tags/tag374.xml"/><Relationship Id="rId2" Type="http://schemas.openxmlformats.org/officeDocument/2006/relationships/tags" Target="../tags/tag37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380.xml"/><Relationship Id="rId1" Type="http://schemas.openxmlformats.org/officeDocument/2006/relationships/tags" Target="../tags/tag3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388.xml"/><Relationship Id="rId8" Type="http://schemas.openxmlformats.org/officeDocument/2006/relationships/tags" Target="../tags/tag387.xml"/><Relationship Id="rId7" Type="http://schemas.openxmlformats.org/officeDocument/2006/relationships/image" Target="../media/image36.jpeg"/><Relationship Id="rId6" Type="http://schemas.openxmlformats.org/officeDocument/2006/relationships/tags" Target="../tags/tag386.xml"/><Relationship Id="rId5" Type="http://schemas.openxmlformats.org/officeDocument/2006/relationships/tags" Target="../tags/tag385.xml"/><Relationship Id="rId4" Type="http://schemas.openxmlformats.org/officeDocument/2006/relationships/tags" Target="../tags/tag384.xml"/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9" Type="http://schemas.openxmlformats.org/officeDocument/2006/relationships/notesSlide" Target="../notesSlides/notesSlide12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394.xml"/><Relationship Id="rId16" Type="http://schemas.openxmlformats.org/officeDocument/2006/relationships/image" Target="../media/image38.jpeg"/><Relationship Id="rId15" Type="http://schemas.openxmlformats.org/officeDocument/2006/relationships/tags" Target="../tags/tag393.xml"/><Relationship Id="rId14" Type="http://schemas.openxmlformats.org/officeDocument/2006/relationships/tags" Target="../tags/tag392.xml"/><Relationship Id="rId13" Type="http://schemas.openxmlformats.org/officeDocument/2006/relationships/tags" Target="../tags/tag391.xml"/><Relationship Id="rId12" Type="http://schemas.openxmlformats.org/officeDocument/2006/relationships/image" Target="../media/image37.jpeg"/><Relationship Id="rId11" Type="http://schemas.openxmlformats.org/officeDocument/2006/relationships/tags" Target="../tags/tag390.xml"/><Relationship Id="rId10" Type="http://schemas.openxmlformats.org/officeDocument/2006/relationships/tags" Target="../tags/tag389.xml"/><Relationship Id="rId1" Type="http://schemas.openxmlformats.org/officeDocument/2006/relationships/tags" Target="../tags/tag38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2" Type="http://schemas.openxmlformats.org/officeDocument/2006/relationships/slideLayout" Target="../slideLayouts/slideLayout14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tags" Target="../tags/tag138.xml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tags" Target="../tags/tag137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03.xml"/><Relationship Id="rId8" Type="http://schemas.openxmlformats.org/officeDocument/2006/relationships/tags" Target="../tags/tag402.xml"/><Relationship Id="rId7" Type="http://schemas.openxmlformats.org/officeDocument/2006/relationships/tags" Target="../tags/tag401.xml"/><Relationship Id="rId6" Type="http://schemas.openxmlformats.org/officeDocument/2006/relationships/tags" Target="../tags/tag400.xml"/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tags" Target="../tags/tag396.xml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07.xml"/><Relationship Id="rId12" Type="http://schemas.openxmlformats.org/officeDocument/2006/relationships/tags" Target="../tags/tag406.xml"/><Relationship Id="rId11" Type="http://schemas.openxmlformats.org/officeDocument/2006/relationships/tags" Target="../tags/tag405.xml"/><Relationship Id="rId10" Type="http://schemas.openxmlformats.org/officeDocument/2006/relationships/tags" Target="../tags/tag404.xml"/><Relationship Id="rId1" Type="http://schemas.openxmlformats.org/officeDocument/2006/relationships/tags" Target="../tags/tag395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15.xml"/><Relationship Id="rId8" Type="http://schemas.openxmlformats.org/officeDocument/2006/relationships/tags" Target="../tags/tag414.xml"/><Relationship Id="rId7" Type="http://schemas.openxmlformats.org/officeDocument/2006/relationships/image" Target="../media/image39.jpeg"/><Relationship Id="rId6" Type="http://schemas.openxmlformats.org/officeDocument/2006/relationships/tags" Target="../tags/tag413.xml"/><Relationship Id="rId5" Type="http://schemas.openxmlformats.org/officeDocument/2006/relationships/tags" Target="../tags/tag412.xml"/><Relationship Id="rId4" Type="http://schemas.openxmlformats.org/officeDocument/2006/relationships/tags" Target="../tags/tag411.xml"/><Relationship Id="rId3" Type="http://schemas.openxmlformats.org/officeDocument/2006/relationships/tags" Target="../tags/tag410.xml"/><Relationship Id="rId2" Type="http://schemas.openxmlformats.org/officeDocument/2006/relationships/tags" Target="../tags/tag409.xml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418.xml"/><Relationship Id="rId13" Type="http://schemas.openxmlformats.org/officeDocument/2006/relationships/image" Target="../media/image41.jpeg"/><Relationship Id="rId12" Type="http://schemas.openxmlformats.org/officeDocument/2006/relationships/tags" Target="../tags/tag417.xml"/><Relationship Id="rId11" Type="http://schemas.openxmlformats.org/officeDocument/2006/relationships/image" Target="../media/image40.jpeg"/><Relationship Id="rId10" Type="http://schemas.openxmlformats.org/officeDocument/2006/relationships/tags" Target="../tags/tag416.xml"/><Relationship Id="rId1" Type="http://schemas.openxmlformats.org/officeDocument/2006/relationships/tags" Target="../tags/tag408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426.xml"/><Relationship Id="rId8" Type="http://schemas.openxmlformats.org/officeDocument/2006/relationships/tags" Target="../tags/tag425.xml"/><Relationship Id="rId7" Type="http://schemas.openxmlformats.org/officeDocument/2006/relationships/tags" Target="../tags/tag424.xml"/><Relationship Id="rId6" Type="http://schemas.openxmlformats.org/officeDocument/2006/relationships/tags" Target="../tags/tag423.xml"/><Relationship Id="rId5" Type="http://schemas.openxmlformats.org/officeDocument/2006/relationships/tags" Target="../tags/tag422.xml"/><Relationship Id="rId4" Type="http://schemas.openxmlformats.org/officeDocument/2006/relationships/tags" Target="../tags/tag421.xml"/><Relationship Id="rId3" Type="http://schemas.openxmlformats.org/officeDocument/2006/relationships/image" Target="../media/image42.jpeg"/><Relationship Id="rId2" Type="http://schemas.openxmlformats.org/officeDocument/2006/relationships/tags" Target="../tags/tag420.xml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429.xml"/><Relationship Id="rId11" Type="http://schemas.openxmlformats.org/officeDocument/2006/relationships/tags" Target="../tags/tag428.xml"/><Relationship Id="rId10" Type="http://schemas.openxmlformats.org/officeDocument/2006/relationships/tags" Target="../tags/tag427.xml"/><Relationship Id="rId1" Type="http://schemas.openxmlformats.org/officeDocument/2006/relationships/tags" Target="../tags/tag41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36.xml"/><Relationship Id="rId8" Type="http://schemas.openxmlformats.org/officeDocument/2006/relationships/tags" Target="../tags/tag435.xml"/><Relationship Id="rId7" Type="http://schemas.openxmlformats.org/officeDocument/2006/relationships/image" Target="../media/image44.jpeg"/><Relationship Id="rId6" Type="http://schemas.openxmlformats.org/officeDocument/2006/relationships/tags" Target="../tags/tag434.xml"/><Relationship Id="rId5" Type="http://schemas.openxmlformats.org/officeDocument/2006/relationships/tags" Target="../tags/tag433.xml"/><Relationship Id="rId4" Type="http://schemas.openxmlformats.org/officeDocument/2006/relationships/image" Target="../media/image43.jpeg"/><Relationship Id="rId3" Type="http://schemas.openxmlformats.org/officeDocument/2006/relationships/tags" Target="../tags/tag432.xml"/><Relationship Id="rId22" Type="http://schemas.openxmlformats.org/officeDocument/2006/relationships/notesSlide" Target="../notesSlides/notesSlide16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446.xml"/><Relationship Id="rId2" Type="http://schemas.openxmlformats.org/officeDocument/2006/relationships/tags" Target="../tags/tag431.xml"/><Relationship Id="rId19" Type="http://schemas.openxmlformats.org/officeDocument/2006/relationships/tags" Target="../tags/tag445.xml"/><Relationship Id="rId18" Type="http://schemas.openxmlformats.org/officeDocument/2006/relationships/tags" Target="../tags/tag444.xml"/><Relationship Id="rId17" Type="http://schemas.openxmlformats.org/officeDocument/2006/relationships/tags" Target="../tags/tag443.xml"/><Relationship Id="rId16" Type="http://schemas.openxmlformats.org/officeDocument/2006/relationships/image" Target="../media/image45.jpeg"/><Relationship Id="rId15" Type="http://schemas.openxmlformats.org/officeDocument/2006/relationships/tags" Target="../tags/tag442.xml"/><Relationship Id="rId14" Type="http://schemas.openxmlformats.org/officeDocument/2006/relationships/tags" Target="../tags/tag441.xml"/><Relationship Id="rId13" Type="http://schemas.openxmlformats.org/officeDocument/2006/relationships/tags" Target="../tags/tag440.xml"/><Relationship Id="rId12" Type="http://schemas.openxmlformats.org/officeDocument/2006/relationships/tags" Target="../tags/tag439.xml"/><Relationship Id="rId11" Type="http://schemas.openxmlformats.org/officeDocument/2006/relationships/tags" Target="../tags/tag438.xml"/><Relationship Id="rId10" Type="http://schemas.openxmlformats.org/officeDocument/2006/relationships/tags" Target="../tags/tag437.xml"/><Relationship Id="rId1" Type="http://schemas.openxmlformats.org/officeDocument/2006/relationships/tags" Target="../tags/tag430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454.xml"/><Relationship Id="rId8" Type="http://schemas.openxmlformats.org/officeDocument/2006/relationships/tags" Target="../tags/tag453.xml"/><Relationship Id="rId7" Type="http://schemas.openxmlformats.org/officeDocument/2006/relationships/tags" Target="../tags/tag452.xml"/><Relationship Id="rId6" Type="http://schemas.openxmlformats.org/officeDocument/2006/relationships/tags" Target="../tags/tag451.xml"/><Relationship Id="rId5" Type="http://schemas.openxmlformats.org/officeDocument/2006/relationships/tags" Target="../tags/tag450.xml"/><Relationship Id="rId4" Type="http://schemas.openxmlformats.org/officeDocument/2006/relationships/tags" Target="../tags/tag449.xml"/><Relationship Id="rId3" Type="http://schemas.openxmlformats.org/officeDocument/2006/relationships/image" Target="../media/image46.jpeg"/><Relationship Id="rId2" Type="http://schemas.openxmlformats.org/officeDocument/2006/relationships/tags" Target="../tags/tag448.xml"/><Relationship Id="rId15" Type="http://schemas.openxmlformats.org/officeDocument/2006/relationships/notesSlide" Target="../notesSlides/notesSlide17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458.xml"/><Relationship Id="rId12" Type="http://schemas.openxmlformats.org/officeDocument/2006/relationships/tags" Target="../tags/tag457.xml"/><Relationship Id="rId11" Type="http://schemas.openxmlformats.org/officeDocument/2006/relationships/tags" Target="../tags/tag456.xml"/><Relationship Id="rId10" Type="http://schemas.openxmlformats.org/officeDocument/2006/relationships/tags" Target="../tags/tag455.xml"/><Relationship Id="rId1" Type="http://schemas.openxmlformats.org/officeDocument/2006/relationships/tags" Target="../tags/tag447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467.xml"/><Relationship Id="rId8" Type="http://schemas.openxmlformats.org/officeDocument/2006/relationships/tags" Target="../tags/tag466.xml"/><Relationship Id="rId7" Type="http://schemas.openxmlformats.org/officeDocument/2006/relationships/tags" Target="../tags/tag465.xml"/><Relationship Id="rId6" Type="http://schemas.openxmlformats.org/officeDocument/2006/relationships/tags" Target="../tags/tag464.xml"/><Relationship Id="rId5" Type="http://schemas.openxmlformats.org/officeDocument/2006/relationships/tags" Target="../tags/tag463.xml"/><Relationship Id="rId4" Type="http://schemas.openxmlformats.org/officeDocument/2006/relationships/tags" Target="../tags/tag462.xml"/><Relationship Id="rId3" Type="http://schemas.openxmlformats.org/officeDocument/2006/relationships/tags" Target="../tags/tag461.xml"/><Relationship Id="rId2" Type="http://schemas.openxmlformats.org/officeDocument/2006/relationships/tags" Target="../tags/tag460.xml"/><Relationship Id="rId19" Type="http://schemas.openxmlformats.org/officeDocument/2006/relationships/notesSlide" Target="../notesSlides/notesSlide18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72.xml"/><Relationship Id="rId16" Type="http://schemas.openxmlformats.org/officeDocument/2006/relationships/image" Target="../media/image49.jpeg"/><Relationship Id="rId15" Type="http://schemas.openxmlformats.org/officeDocument/2006/relationships/tags" Target="../tags/tag471.xml"/><Relationship Id="rId14" Type="http://schemas.openxmlformats.org/officeDocument/2006/relationships/image" Target="../media/image48.jpeg"/><Relationship Id="rId13" Type="http://schemas.openxmlformats.org/officeDocument/2006/relationships/tags" Target="../tags/tag470.xml"/><Relationship Id="rId12" Type="http://schemas.openxmlformats.org/officeDocument/2006/relationships/image" Target="../media/image47.jpeg"/><Relationship Id="rId11" Type="http://schemas.openxmlformats.org/officeDocument/2006/relationships/tags" Target="../tags/tag469.xml"/><Relationship Id="rId10" Type="http://schemas.openxmlformats.org/officeDocument/2006/relationships/tags" Target="../tags/tag468.xml"/><Relationship Id="rId1" Type="http://schemas.openxmlformats.org/officeDocument/2006/relationships/tags" Target="../tags/tag459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481.xml"/><Relationship Id="rId8" Type="http://schemas.openxmlformats.org/officeDocument/2006/relationships/tags" Target="../tags/tag480.xml"/><Relationship Id="rId7" Type="http://schemas.openxmlformats.org/officeDocument/2006/relationships/tags" Target="../tags/tag479.xml"/><Relationship Id="rId6" Type="http://schemas.openxmlformats.org/officeDocument/2006/relationships/tags" Target="../tags/tag478.xml"/><Relationship Id="rId5" Type="http://schemas.openxmlformats.org/officeDocument/2006/relationships/tags" Target="../tags/tag477.xml"/><Relationship Id="rId4" Type="http://schemas.openxmlformats.org/officeDocument/2006/relationships/tags" Target="../tags/tag476.xml"/><Relationship Id="rId3" Type="http://schemas.openxmlformats.org/officeDocument/2006/relationships/tags" Target="../tags/tag475.xml"/><Relationship Id="rId2" Type="http://schemas.openxmlformats.org/officeDocument/2006/relationships/tags" Target="../tags/tag474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489.xml"/><Relationship Id="rId16" Type="http://schemas.openxmlformats.org/officeDocument/2006/relationships/tags" Target="../tags/tag488.xml"/><Relationship Id="rId15" Type="http://schemas.openxmlformats.org/officeDocument/2006/relationships/tags" Target="../tags/tag487.xml"/><Relationship Id="rId14" Type="http://schemas.openxmlformats.org/officeDocument/2006/relationships/tags" Target="../tags/tag486.xml"/><Relationship Id="rId13" Type="http://schemas.openxmlformats.org/officeDocument/2006/relationships/tags" Target="../tags/tag485.xml"/><Relationship Id="rId12" Type="http://schemas.openxmlformats.org/officeDocument/2006/relationships/tags" Target="../tags/tag484.xml"/><Relationship Id="rId11" Type="http://schemas.openxmlformats.org/officeDocument/2006/relationships/tags" Target="../tags/tag483.xml"/><Relationship Id="rId10" Type="http://schemas.openxmlformats.org/officeDocument/2006/relationships/tags" Target="../tags/tag482.xml"/><Relationship Id="rId1" Type="http://schemas.openxmlformats.org/officeDocument/2006/relationships/tags" Target="../tags/tag473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497.xml"/><Relationship Id="rId8" Type="http://schemas.openxmlformats.org/officeDocument/2006/relationships/tags" Target="../tags/tag496.xml"/><Relationship Id="rId7" Type="http://schemas.openxmlformats.org/officeDocument/2006/relationships/tags" Target="../tags/tag495.xml"/><Relationship Id="rId6" Type="http://schemas.openxmlformats.org/officeDocument/2006/relationships/image" Target="../media/image50.jpeg"/><Relationship Id="rId5" Type="http://schemas.openxmlformats.org/officeDocument/2006/relationships/tags" Target="../tags/tag494.xml"/><Relationship Id="rId4" Type="http://schemas.openxmlformats.org/officeDocument/2006/relationships/tags" Target="../tags/tag493.xml"/><Relationship Id="rId3" Type="http://schemas.openxmlformats.org/officeDocument/2006/relationships/tags" Target="../tags/tag492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506.xml"/><Relationship Id="rId2" Type="http://schemas.openxmlformats.org/officeDocument/2006/relationships/tags" Target="../tags/tag491.xml"/><Relationship Id="rId19" Type="http://schemas.openxmlformats.org/officeDocument/2006/relationships/tags" Target="../tags/tag505.xml"/><Relationship Id="rId18" Type="http://schemas.openxmlformats.org/officeDocument/2006/relationships/tags" Target="../tags/tag504.xml"/><Relationship Id="rId17" Type="http://schemas.openxmlformats.org/officeDocument/2006/relationships/tags" Target="../tags/tag503.xml"/><Relationship Id="rId16" Type="http://schemas.openxmlformats.org/officeDocument/2006/relationships/image" Target="../media/image52.jpeg"/><Relationship Id="rId15" Type="http://schemas.openxmlformats.org/officeDocument/2006/relationships/tags" Target="../tags/tag502.xml"/><Relationship Id="rId14" Type="http://schemas.openxmlformats.org/officeDocument/2006/relationships/tags" Target="../tags/tag501.xml"/><Relationship Id="rId13" Type="http://schemas.openxmlformats.org/officeDocument/2006/relationships/tags" Target="../tags/tag500.xml"/><Relationship Id="rId12" Type="http://schemas.openxmlformats.org/officeDocument/2006/relationships/tags" Target="../tags/tag499.xml"/><Relationship Id="rId11" Type="http://schemas.openxmlformats.org/officeDocument/2006/relationships/image" Target="../media/image51.jpeg"/><Relationship Id="rId10" Type="http://schemas.openxmlformats.org/officeDocument/2006/relationships/tags" Target="../tags/tag498.xml"/><Relationship Id="rId1" Type="http://schemas.openxmlformats.org/officeDocument/2006/relationships/tags" Target="../tags/tag490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514.xml"/><Relationship Id="rId8" Type="http://schemas.openxmlformats.org/officeDocument/2006/relationships/tags" Target="../tags/tag513.xml"/><Relationship Id="rId7" Type="http://schemas.openxmlformats.org/officeDocument/2006/relationships/tags" Target="../tags/tag512.xml"/><Relationship Id="rId6" Type="http://schemas.openxmlformats.org/officeDocument/2006/relationships/tags" Target="../tags/tag511.xml"/><Relationship Id="rId5" Type="http://schemas.openxmlformats.org/officeDocument/2006/relationships/tags" Target="../tags/tag510.xml"/><Relationship Id="rId4" Type="http://schemas.openxmlformats.org/officeDocument/2006/relationships/tags" Target="../tags/tag509.xml"/><Relationship Id="rId3" Type="http://schemas.openxmlformats.org/officeDocument/2006/relationships/image" Target="../media/image53.jpeg"/><Relationship Id="rId2" Type="http://schemas.openxmlformats.org/officeDocument/2006/relationships/tags" Target="../tags/tag508.xml"/><Relationship Id="rId15" Type="http://schemas.openxmlformats.org/officeDocument/2006/relationships/notesSlide" Target="../notesSlides/notesSlide19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518.xml"/><Relationship Id="rId12" Type="http://schemas.openxmlformats.org/officeDocument/2006/relationships/tags" Target="../tags/tag517.xml"/><Relationship Id="rId11" Type="http://schemas.openxmlformats.org/officeDocument/2006/relationships/tags" Target="../tags/tag516.xml"/><Relationship Id="rId10" Type="http://schemas.openxmlformats.org/officeDocument/2006/relationships/tags" Target="../tags/tag515.xml"/><Relationship Id="rId1" Type="http://schemas.openxmlformats.org/officeDocument/2006/relationships/tags" Target="../tags/tag507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526.xml"/><Relationship Id="rId8" Type="http://schemas.openxmlformats.org/officeDocument/2006/relationships/tags" Target="../tags/tag525.xml"/><Relationship Id="rId7" Type="http://schemas.openxmlformats.org/officeDocument/2006/relationships/tags" Target="../tags/tag524.xml"/><Relationship Id="rId6" Type="http://schemas.openxmlformats.org/officeDocument/2006/relationships/image" Target="../media/image54.jpeg"/><Relationship Id="rId5" Type="http://schemas.openxmlformats.org/officeDocument/2006/relationships/tags" Target="../tags/tag523.xml"/><Relationship Id="rId4" Type="http://schemas.openxmlformats.org/officeDocument/2006/relationships/tags" Target="../tags/tag522.xml"/><Relationship Id="rId3" Type="http://schemas.openxmlformats.org/officeDocument/2006/relationships/tags" Target="../tags/tag521.xml"/><Relationship Id="rId25" Type="http://schemas.openxmlformats.org/officeDocument/2006/relationships/notesSlide" Target="../notesSlides/notesSlide20.xml"/><Relationship Id="rId24" Type="http://schemas.openxmlformats.org/officeDocument/2006/relationships/slideLayout" Target="../slideLayouts/slideLayout18.xml"/><Relationship Id="rId23" Type="http://schemas.openxmlformats.org/officeDocument/2006/relationships/tags" Target="../tags/tag538.xml"/><Relationship Id="rId22" Type="http://schemas.openxmlformats.org/officeDocument/2006/relationships/tags" Target="../tags/tag537.xml"/><Relationship Id="rId21" Type="http://schemas.openxmlformats.org/officeDocument/2006/relationships/tags" Target="../tags/tag536.xml"/><Relationship Id="rId20" Type="http://schemas.openxmlformats.org/officeDocument/2006/relationships/tags" Target="../tags/tag535.xml"/><Relationship Id="rId2" Type="http://schemas.openxmlformats.org/officeDocument/2006/relationships/tags" Target="../tags/tag520.xml"/><Relationship Id="rId19" Type="http://schemas.openxmlformats.org/officeDocument/2006/relationships/tags" Target="../tags/tag534.xml"/><Relationship Id="rId18" Type="http://schemas.openxmlformats.org/officeDocument/2006/relationships/tags" Target="../tags/tag533.xml"/><Relationship Id="rId17" Type="http://schemas.openxmlformats.org/officeDocument/2006/relationships/tags" Target="../tags/tag532.xml"/><Relationship Id="rId16" Type="http://schemas.openxmlformats.org/officeDocument/2006/relationships/tags" Target="../tags/tag531.xml"/><Relationship Id="rId15" Type="http://schemas.openxmlformats.org/officeDocument/2006/relationships/tags" Target="../tags/tag530.xml"/><Relationship Id="rId14" Type="http://schemas.openxmlformats.org/officeDocument/2006/relationships/image" Target="../media/image56.jpeg"/><Relationship Id="rId13" Type="http://schemas.openxmlformats.org/officeDocument/2006/relationships/tags" Target="../tags/tag529.xml"/><Relationship Id="rId12" Type="http://schemas.openxmlformats.org/officeDocument/2006/relationships/tags" Target="../tags/tag528.xml"/><Relationship Id="rId11" Type="http://schemas.openxmlformats.org/officeDocument/2006/relationships/tags" Target="../tags/tag527.xml"/><Relationship Id="rId10" Type="http://schemas.openxmlformats.org/officeDocument/2006/relationships/image" Target="../media/image55.jpeg"/><Relationship Id="rId1" Type="http://schemas.openxmlformats.org/officeDocument/2006/relationships/tags" Target="../tags/tag51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5.xml"/><Relationship Id="rId8" Type="http://schemas.openxmlformats.org/officeDocument/2006/relationships/tags" Target="../tags/tag164.xml"/><Relationship Id="rId7" Type="http://schemas.openxmlformats.org/officeDocument/2006/relationships/image" Target="../media/image3.jpeg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168.xml"/><Relationship Id="rId13" Type="http://schemas.openxmlformats.org/officeDocument/2006/relationships/image" Target="../media/image5.jpeg"/><Relationship Id="rId12" Type="http://schemas.openxmlformats.org/officeDocument/2006/relationships/tags" Target="../tags/tag167.xml"/><Relationship Id="rId11" Type="http://schemas.openxmlformats.org/officeDocument/2006/relationships/image" Target="../media/image4.jpeg"/><Relationship Id="rId10" Type="http://schemas.openxmlformats.org/officeDocument/2006/relationships/tags" Target="../tags/tag166.xml"/><Relationship Id="rId1" Type="http://schemas.openxmlformats.org/officeDocument/2006/relationships/tags" Target="../tags/tag158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546.xml"/><Relationship Id="rId8" Type="http://schemas.openxmlformats.org/officeDocument/2006/relationships/tags" Target="../tags/tag545.xml"/><Relationship Id="rId7" Type="http://schemas.openxmlformats.org/officeDocument/2006/relationships/tags" Target="../tags/tag544.xml"/><Relationship Id="rId6" Type="http://schemas.openxmlformats.org/officeDocument/2006/relationships/tags" Target="../tags/tag543.xml"/><Relationship Id="rId5" Type="http://schemas.openxmlformats.org/officeDocument/2006/relationships/tags" Target="../tags/tag542.xml"/><Relationship Id="rId4" Type="http://schemas.openxmlformats.org/officeDocument/2006/relationships/image" Target="../media/image57.jpeg"/><Relationship Id="rId3" Type="http://schemas.openxmlformats.org/officeDocument/2006/relationships/tags" Target="../tags/tag541.xml"/><Relationship Id="rId2" Type="http://schemas.openxmlformats.org/officeDocument/2006/relationships/tags" Target="../tags/tag540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549.xml"/><Relationship Id="rId11" Type="http://schemas.openxmlformats.org/officeDocument/2006/relationships/tags" Target="../tags/tag548.xml"/><Relationship Id="rId10" Type="http://schemas.openxmlformats.org/officeDocument/2006/relationships/tags" Target="../tags/tag547.xml"/><Relationship Id="rId1" Type="http://schemas.openxmlformats.org/officeDocument/2006/relationships/tags" Target="../tags/tag539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557.xml"/><Relationship Id="rId8" Type="http://schemas.openxmlformats.org/officeDocument/2006/relationships/tags" Target="../tags/tag556.xml"/><Relationship Id="rId7" Type="http://schemas.openxmlformats.org/officeDocument/2006/relationships/image" Target="../media/image58.jpeg"/><Relationship Id="rId6" Type="http://schemas.openxmlformats.org/officeDocument/2006/relationships/tags" Target="../tags/tag555.xml"/><Relationship Id="rId5" Type="http://schemas.openxmlformats.org/officeDocument/2006/relationships/tags" Target="../tags/tag554.xml"/><Relationship Id="rId4" Type="http://schemas.openxmlformats.org/officeDocument/2006/relationships/tags" Target="../tags/tag553.xml"/><Relationship Id="rId3" Type="http://schemas.openxmlformats.org/officeDocument/2006/relationships/tags" Target="../tags/tag552.xml"/><Relationship Id="rId2" Type="http://schemas.openxmlformats.org/officeDocument/2006/relationships/tags" Target="../tags/tag551.xml"/><Relationship Id="rId16" Type="http://schemas.openxmlformats.org/officeDocument/2006/relationships/notesSlide" Target="../notesSlides/notesSlide21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560.xml"/><Relationship Id="rId13" Type="http://schemas.openxmlformats.org/officeDocument/2006/relationships/image" Target="../media/image60.jpeg"/><Relationship Id="rId12" Type="http://schemas.openxmlformats.org/officeDocument/2006/relationships/tags" Target="../tags/tag559.xml"/><Relationship Id="rId11" Type="http://schemas.openxmlformats.org/officeDocument/2006/relationships/image" Target="../media/image59.jpeg"/><Relationship Id="rId10" Type="http://schemas.openxmlformats.org/officeDocument/2006/relationships/tags" Target="../tags/tag558.xml"/><Relationship Id="rId1" Type="http://schemas.openxmlformats.org/officeDocument/2006/relationships/tags" Target="../tags/tag55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567.xml"/><Relationship Id="rId8" Type="http://schemas.openxmlformats.org/officeDocument/2006/relationships/tags" Target="../tags/tag566.xml"/><Relationship Id="rId7" Type="http://schemas.openxmlformats.org/officeDocument/2006/relationships/tags" Target="../tags/tag565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3" Type="http://schemas.openxmlformats.org/officeDocument/2006/relationships/image" Target="NULL" TargetMode="External"/><Relationship Id="rId2" Type="http://schemas.openxmlformats.org/officeDocument/2006/relationships/image" Target="../media/image26.png"/><Relationship Id="rId19" Type="http://schemas.openxmlformats.org/officeDocument/2006/relationships/notesSlide" Target="../notesSlides/notesSlide22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575.xml"/><Relationship Id="rId16" Type="http://schemas.openxmlformats.org/officeDocument/2006/relationships/tags" Target="../tags/tag574.xml"/><Relationship Id="rId15" Type="http://schemas.openxmlformats.org/officeDocument/2006/relationships/tags" Target="../tags/tag573.xml"/><Relationship Id="rId14" Type="http://schemas.openxmlformats.org/officeDocument/2006/relationships/tags" Target="../tags/tag572.xml"/><Relationship Id="rId13" Type="http://schemas.openxmlformats.org/officeDocument/2006/relationships/tags" Target="../tags/tag571.xml"/><Relationship Id="rId12" Type="http://schemas.openxmlformats.org/officeDocument/2006/relationships/tags" Target="../tags/tag570.xml"/><Relationship Id="rId11" Type="http://schemas.openxmlformats.org/officeDocument/2006/relationships/tags" Target="../tags/tag569.xml"/><Relationship Id="rId10" Type="http://schemas.openxmlformats.org/officeDocument/2006/relationships/tags" Target="../tags/tag568.xml"/><Relationship Id="rId1" Type="http://schemas.openxmlformats.org/officeDocument/2006/relationships/tags" Target="../tags/tag56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582.xml"/><Relationship Id="rId8" Type="http://schemas.openxmlformats.org/officeDocument/2006/relationships/tags" Target="../tags/tag581.xml"/><Relationship Id="rId7" Type="http://schemas.openxmlformats.org/officeDocument/2006/relationships/image" Target="../media/image62.jpeg"/><Relationship Id="rId6" Type="http://schemas.openxmlformats.org/officeDocument/2006/relationships/tags" Target="../tags/tag580.xml"/><Relationship Id="rId5" Type="http://schemas.openxmlformats.org/officeDocument/2006/relationships/tags" Target="../tags/tag579.xml"/><Relationship Id="rId4" Type="http://schemas.openxmlformats.org/officeDocument/2006/relationships/image" Target="../media/image61.jpeg"/><Relationship Id="rId3" Type="http://schemas.openxmlformats.org/officeDocument/2006/relationships/tags" Target="../tags/tag578.xml"/><Relationship Id="rId22" Type="http://schemas.openxmlformats.org/officeDocument/2006/relationships/notesSlide" Target="../notesSlides/notesSlide23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592.xml"/><Relationship Id="rId2" Type="http://schemas.openxmlformats.org/officeDocument/2006/relationships/tags" Target="../tags/tag577.xml"/><Relationship Id="rId19" Type="http://schemas.openxmlformats.org/officeDocument/2006/relationships/tags" Target="../tags/tag591.xml"/><Relationship Id="rId18" Type="http://schemas.openxmlformats.org/officeDocument/2006/relationships/tags" Target="../tags/tag590.xml"/><Relationship Id="rId17" Type="http://schemas.openxmlformats.org/officeDocument/2006/relationships/tags" Target="../tags/tag589.xml"/><Relationship Id="rId16" Type="http://schemas.openxmlformats.org/officeDocument/2006/relationships/image" Target="../media/image63.jpeg"/><Relationship Id="rId15" Type="http://schemas.openxmlformats.org/officeDocument/2006/relationships/tags" Target="../tags/tag588.xml"/><Relationship Id="rId14" Type="http://schemas.openxmlformats.org/officeDocument/2006/relationships/tags" Target="../tags/tag587.xml"/><Relationship Id="rId13" Type="http://schemas.openxmlformats.org/officeDocument/2006/relationships/tags" Target="../tags/tag586.xml"/><Relationship Id="rId12" Type="http://schemas.openxmlformats.org/officeDocument/2006/relationships/tags" Target="../tags/tag585.xml"/><Relationship Id="rId11" Type="http://schemas.openxmlformats.org/officeDocument/2006/relationships/tags" Target="../tags/tag584.xml"/><Relationship Id="rId10" Type="http://schemas.openxmlformats.org/officeDocument/2006/relationships/tags" Target="../tags/tag583.xml"/><Relationship Id="rId1" Type="http://schemas.openxmlformats.org/officeDocument/2006/relationships/tags" Target="../tags/tag576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tags" Target="../tags/tag600.xml"/><Relationship Id="rId8" Type="http://schemas.openxmlformats.org/officeDocument/2006/relationships/tags" Target="../tags/tag599.xml"/><Relationship Id="rId7" Type="http://schemas.openxmlformats.org/officeDocument/2006/relationships/tags" Target="../tags/tag598.xml"/><Relationship Id="rId6" Type="http://schemas.openxmlformats.org/officeDocument/2006/relationships/tags" Target="../tags/tag597.xml"/><Relationship Id="rId5" Type="http://schemas.openxmlformats.org/officeDocument/2006/relationships/tags" Target="../tags/tag596.xml"/><Relationship Id="rId4" Type="http://schemas.openxmlformats.org/officeDocument/2006/relationships/tags" Target="../tags/tag595.xml"/><Relationship Id="rId3" Type="http://schemas.openxmlformats.org/officeDocument/2006/relationships/image" Target="../media/image64.jpeg"/><Relationship Id="rId2" Type="http://schemas.openxmlformats.org/officeDocument/2006/relationships/tags" Target="../tags/tag594.xml"/><Relationship Id="rId12" Type="http://schemas.openxmlformats.org/officeDocument/2006/relationships/notesSlide" Target="../notesSlides/notesSlide24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601.xml"/><Relationship Id="rId1" Type="http://schemas.openxmlformats.org/officeDocument/2006/relationships/tags" Target="../tags/tag593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tags" Target="../tags/tag608.xml"/><Relationship Id="rId8" Type="http://schemas.openxmlformats.org/officeDocument/2006/relationships/image" Target="../media/image66.jpeg"/><Relationship Id="rId7" Type="http://schemas.openxmlformats.org/officeDocument/2006/relationships/tags" Target="../tags/tag607.xml"/><Relationship Id="rId6" Type="http://schemas.openxmlformats.org/officeDocument/2006/relationships/tags" Target="../tags/tag606.xml"/><Relationship Id="rId5" Type="http://schemas.openxmlformats.org/officeDocument/2006/relationships/image" Target="../media/image65.jpeg"/><Relationship Id="rId4" Type="http://schemas.openxmlformats.org/officeDocument/2006/relationships/tags" Target="../tags/tag605.xml"/><Relationship Id="rId3" Type="http://schemas.openxmlformats.org/officeDocument/2006/relationships/tags" Target="../tags/tag604.xml"/><Relationship Id="rId2" Type="http://schemas.openxmlformats.org/officeDocument/2006/relationships/tags" Target="../tags/tag603.xml"/><Relationship Id="rId19" Type="http://schemas.openxmlformats.org/officeDocument/2006/relationships/notesSlide" Target="../notesSlides/notesSlide25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615.xml"/><Relationship Id="rId16" Type="http://schemas.openxmlformats.org/officeDocument/2006/relationships/tags" Target="../tags/tag614.xml"/><Relationship Id="rId15" Type="http://schemas.openxmlformats.org/officeDocument/2006/relationships/tags" Target="../tags/tag613.xml"/><Relationship Id="rId14" Type="http://schemas.openxmlformats.org/officeDocument/2006/relationships/tags" Target="../tags/tag612.xml"/><Relationship Id="rId13" Type="http://schemas.openxmlformats.org/officeDocument/2006/relationships/image" Target="../media/image67.jpeg"/><Relationship Id="rId12" Type="http://schemas.openxmlformats.org/officeDocument/2006/relationships/tags" Target="../tags/tag611.xml"/><Relationship Id="rId11" Type="http://schemas.openxmlformats.org/officeDocument/2006/relationships/tags" Target="../tags/tag610.xml"/><Relationship Id="rId10" Type="http://schemas.openxmlformats.org/officeDocument/2006/relationships/tags" Target="../tags/tag609.xml"/><Relationship Id="rId1" Type="http://schemas.openxmlformats.org/officeDocument/2006/relationships/tags" Target="../tags/tag602.xml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tags" Target="../tags/tag623.xml"/><Relationship Id="rId8" Type="http://schemas.openxmlformats.org/officeDocument/2006/relationships/tags" Target="../tags/tag622.xml"/><Relationship Id="rId7" Type="http://schemas.openxmlformats.org/officeDocument/2006/relationships/tags" Target="../tags/tag621.xml"/><Relationship Id="rId6" Type="http://schemas.openxmlformats.org/officeDocument/2006/relationships/tags" Target="../tags/tag620.xml"/><Relationship Id="rId5" Type="http://schemas.openxmlformats.org/officeDocument/2006/relationships/tags" Target="../tags/tag619.xml"/><Relationship Id="rId4" Type="http://schemas.openxmlformats.org/officeDocument/2006/relationships/tags" Target="../tags/tag618.xml"/><Relationship Id="rId3" Type="http://schemas.openxmlformats.org/officeDocument/2006/relationships/image" Target="../media/image68.jpeg"/><Relationship Id="rId2" Type="http://schemas.openxmlformats.org/officeDocument/2006/relationships/tags" Target="../tags/tag617.xml"/><Relationship Id="rId15" Type="http://schemas.openxmlformats.org/officeDocument/2006/relationships/notesSlide" Target="../notesSlides/notesSlide26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627.xml"/><Relationship Id="rId12" Type="http://schemas.openxmlformats.org/officeDocument/2006/relationships/tags" Target="../tags/tag626.xml"/><Relationship Id="rId11" Type="http://schemas.openxmlformats.org/officeDocument/2006/relationships/tags" Target="../tags/tag625.xml"/><Relationship Id="rId10" Type="http://schemas.openxmlformats.org/officeDocument/2006/relationships/tags" Target="../tags/tag624.xml"/><Relationship Id="rId1" Type="http://schemas.openxmlformats.org/officeDocument/2006/relationships/tags" Target="../tags/tag616.xm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635.xml"/><Relationship Id="rId8" Type="http://schemas.openxmlformats.org/officeDocument/2006/relationships/tags" Target="../tags/tag634.xml"/><Relationship Id="rId7" Type="http://schemas.openxmlformats.org/officeDocument/2006/relationships/image" Target="../media/image69.jpeg"/><Relationship Id="rId6" Type="http://schemas.openxmlformats.org/officeDocument/2006/relationships/tags" Target="../tags/tag633.xml"/><Relationship Id="rId5" Type="http://schemas.openxmlformats.org/officeDocument/2006/relationships/tags" Target="../tags/tag632.xml"/><Relationship Id="rId4" Type="http://schemas.openxmlformats.org/officeDocument/2006/relationships/tags" Target="../tags/tag631.xml"/><Relationship Id="rId3" Type="http://schemas.openxmlformats.org/officeDocument/2006/relationships/tags" Target="../tags/tag630.xml"/><Relationship Id="rId2" Type="http://schemas.openxmlformats.org/officeDocument/2006/relationships/tags" Target="../tags/tag629.xml"/><Relationship Id="rId19" Type="http://schemas.openxmlformats.org/officeDocument/2006/relationships/notesSlide" Target="../notesSlides/notesSlide27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641.xml"/><Relationship Id="rId16" Type="http://schemas.openxmlformats.org/officeDocument/2006/relationships/image" Target="../media/image71.jpeg"/><Relationship Id="rId15" Type="http://schemas.openxmlformats.org/officeDocument/2006/relationships/tags" Target="../tags/tag640.xml"/><Relationship Id="rId14" Type="http://schemas.openxmlformats.org/officeDocument/2006/relationships/tags" Target="../tags/tag639.xml"/><Relationship Id="rId13" Type="http://schemas.openxmlformats.org/officeDocument/2006/relationships/tags" Target="../tags/tag638.xml"/><Relationship Id="rId12" Type="http://schemas.openxmlformats.org/officeDocument/2006/relationships/image" Target="../media/image70.jpeg"/><Relationship Id="rId11" Type="http://schemas.openxmlformats.org/officeDocument/2006/relationships/tags" Target="../tags/tag637.xml"/><Relationship Id="rId10" Type="http://schemas.openxmlformats.org/officeDocument/2006/relationships/tags" Target="../tags/tag636.xml"/><Relationship Id="rId1" Type="http://schemas.openxmlformats.org/officeDocument/2006/relationships/tags" Target="../tags/tag628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650.xml"/><Relationship Id="rId8" Type="http://schemas.openxmlformats.org/officeDocument/2006/relationships/tags" Target="../tags/tag649.xml"/><Relationship Id="rId7" Type="http://schemas.openxmlformats.org/officeDocument/2006/relationships/tags" Target="../tags/tag648.xml"/><Relationship Id="rId6" Type="http://schemas.openxmlformats.org/officeDocument/2006/relationships/tags" Target="../tags/tag647.xml"/><Relationship Id="rId5" Type="http://schemas.openxmlformats.org/officeDocument/2006/relationships/tags" Target="../tags/tag646.xml"/><Relationship Id="rId4" Type="http://schemas.openxmlformats.org/officeDocument/2006/relationships/tags" Target="../tags/tag645.xml"/><Relationship Id="rId3" Type="http://schemas.openxmlformats.org/officeDocument/2006/relationships/tags" Target="../tags/tag644.xml"/><Relationship Id="rId2" Type="http://schemas.openxmlformats.org/officeDocument/2006/relationships/tags" Target="../tags/tag643.xml"/><Relationship Id="rId16" Type="http://schemas.openxmlformats.org/officeDocument/2006/relationships/notesSlide" Target="../notesSlides/notesSlide28.xml"/><Relationship Id="rId15" Type="http://schemas.openxmlformats.org/officeDocument/2006/relationships/slideLayout" Target="../slideLayouts/slideLayout18.xml"/><Relationship Id="rId14" Type="http://schemas.openxmlformats.org/officeDocument/2006/relationships/tags" Target="../tags/tag655.xml"/><Relationship Id="rId13" Type="http://schemas.openxmlformats.org/officeDocument/2006/relationships/tags" Target="../tags/tag654.xml"/><Relationship Id="rId12" Type="http://schemas.openxmlformats.org/officeDocument/2006/relationships/tags" Target="../tags/tag653.xml"/><Relationship Id="rId11" Type="http://schemas.openxmlformats.org/officeDocument/2006/relationships/tags" Target="../tags/tag652.xml"/><Relationship Id="rId10" Type="http://schemas.openxmlformats.org/officeDocument/2006/relationships/tags" Target="../tags/tag651.xml"/><Relationship Id="rId1" Type="http://schemas.openxmlformats.org/officeDocument/2006/relationships/tags" Target="../tags/tag642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656.xml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76.xml"/><Relationship Id="rId8" Type="http://schemas.openxmlformats.org/officeDocument/2006/relationships/tags" Target="../tags/tag175.xml"/><Relationship Id="rId7" Type="http://schemas.openxmlformats.org/officeDocument/2006/relationships/tags" Target="../tags/tag174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Relationship Id="rId3" Type="http://schemas.openxmlformats.org/officeDocument/2006/relationships/image" Target="../media/image6.jpeg"/><Relationship Id="rId2" Type="http://schemas.openxmlformats.org/officeDocument/2006/relationships/tags" Target="../tags/tag170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180.xml"/><Relationship Id="rId12" Type="http://schemas.openxmlformats.org/officeDocument/2006/relationships/tags" Target="../tags/tag179.xml"/><Relationship Id="rId11" Type="http://schemas.openxmlformats.org/officeDocument/2006/relationships/tags" Target="../tags/tag178.xml"/><Relationship Id="rId10" Type="http://schemas.openxmlformats.org/officeDocument/2006/relationships/tags" Target="../tags/tag177.xml"/><Relationship Id="rId1" Type="http://schemas.openxmlformats.org/officeDocument/2006/relationships/tags" Target="../tags/tag169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657.xml"/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658.xml"/><Relationship Id="rId1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89.xml"/><Relationship Id="rId8" Type="http://schemas.openxmlformats.org/officeDocument/2006/relationships/tags" Target="../tags/tag188.xml"/><Relationship Id="rId7" Type="http://schemas.openxmlformats.org/officeDocument/2006/relationships/tags" Target="../tags/tag187.xml"/><Relationship Id="rId6" Type="http://schemas.openxmlformats.org/officeDocument/2006/relationships/tags" Target="../tags/tag186.xml"/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94.xml"/><Relationship Id="rId16" Type="http://schemas.openxmlformats.org/officeDocument/2006/relationships/image" Target="../media/image9.jpeg"/><Relationship Id="rId15" Type="http://schemas.openxmlformats.org/officeDocument/2006/relationships/tags" Target="../tags/tag193.xml"/><Relationship Id="rId14" Type="http://schemas.openxmlformats.org/officeDocument/2006/relationships/image" Target="../media/image8.jpeg"/><Relationship Id="rId13" Type="http://schemas.openxmlformats.org/officeDocument/2006/relationships/tags" Target="../tags/tag192.xml"/><Relationship Id="rId12" Type="http://schemas.openxmlformats.org/officeDocument/2006/relationships/image" Target="../media/image7.jpeg"/><Relationship Id="rId11" Type="http://schemas.openxmlformats.org/officeDocument/2006/relationships/tags" Target="../tags/tag191.xml"/><Relationship Id="rId10" Type="http://schemas.openxmlformats.org/officeDocument/2006/relationships/tags" Target="../tags/tag190.xml"/><Relationship Id="rId1" Type="http://schemas.openxmlformats.org/officeDocument/2006/relationships/tags" Target="../tags/tag18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tags" Target="../tags/tag199.xml"/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10.jpeg"/><Relationship Id="rId2" Type="http://schemas.openxmlformats.org/officeDocument/2006/relationships/tags" Target="../tags/tag196.xml"/><Relationship Id="rId14" Type="http://schemas.openxmlformats.org/officeDocument/2006/relationships/notesSlide" Target="../notesSlides/notesSlide4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05.xml"/><Relationship Id="rId11" Type="http://schemas.openxmlformats.org/officeDocument/2006/relationships/tags" Target="../tags/tag204.xml"/><Relationship Id="rId10" Type="http://schemas.openxmlformats.org/officeDocument/2006/relationships/tags" Target="../tags/tag203.xml"/><Relationship Id="rId1" Type="http://schemas.openxmlformats.org/officeDocument/2006/relationships/tags" Target="../tags/tag19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image" Target="../media/image11.jpeg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4" Type="http://schemas.openxmlformats.org/officeDocument/2006/relationships/notesSlide" Target="../notesSlides/notesSlide5.xml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23.xml"/><Relationship Id="rId21" Type="http://schemas.openxmlformats.org/officeDocument/2006/relationships/tags" Target="../tags/tag222.xml"/><Relationship Id="rId20" Type="http://schemas.openxmlformats.org/officeDocument/2006/relationships/image" Target="../media/image14.jpeg"/><Relationship Id="rId2" Type="http://schemas.openxmlformats.org/officeDocument/2006/relationships/tags" Target="../tags/tag207.xml"/><Relationship Id="rId19" Type="http://schemas.openxmlformats.org/officeDocument/2006/relationships/tags" Target="../tags/tag221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image" Target="../media/image13.jpeg"/><Relationship Id="rId15" Type="http://schemas.openxmlformats.org/officeDocument/2006/relationships/tags" Target="../tags/tag218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image" Target="../media/image12.jpeg"/><Relationship Id="rId10" Type="http://schemas.openxmlformats.org/officeDocument/2006/relationships/tags" Target="../tags/tag214.xml"/><Relationship Id="rId1" Type="http://schemas.openxmlformats.org/officeDocument/2006/relationships/tags" Target="../tags/tag20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2.xml"/><Relationship Id="rId8" Type="http://schemas.openxmlformats.org/officeDocument/2006/relationships/tags" Target="../tags/tag231.xml"/><Relationship Id="rId7" Type="http://schemas.openxmlformats.org/officeDocument/2006/relationships/tags" Target="../tags/tag230.xml"/><Relationship Id="rId6" Type="http://schemas.openxmlformats.org/officeDocument/2006/relationships/tags" Target="../tags/tag229.xml"/><Relationship Id="rId5" Type="http://schemas.openxmlformats.org/officeDocument/2006/relationships/tags" Target="../tags/tag228.xml"/><Relationship Id="rId4" Type="http://schemas.openxmlformats.org/officeDocument/2006/relationships/tags" Target="../tags/tag227.xml"/><Relationship Id="rId3" Type="http://schemas.openxmlformats.org/officeDocument/2006/relationships/tags" Target="../tags/tag226.xml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225.xml"/><Relationship Id="rId19" Type="http://schemas.openxmlformats.org/officeDocument/2006/relationships/tags" Target="../tags/tag242.xml"/><Relationship Id="rId18" Type="http://schemas.openxmlformats.org/officeDocument/2006/relationships/tags" Target="../tags/tag241.xml"/><Relationship Id="rId17" Type="http://schemas.openxmlformats.org/officeDocument/2006/relationships/tags" Target="../tags/tag240.xml"/><Relationship Id="rId16" Type="http://schemas.openxmlformats.org/officeDocument/2006/relationships/tags" Target="../tags/tag239.xml"/><Relationship Id="rId15" Type="http://schemas.openxmlformats.org/officeDocument/2006/relationships/tags" Target="../tags/tag238.xml"/><Relationship Id="rId14" Type="http://schemas.openxmlformats.org/officeDocument/2006/relationships/tags" Target="../tags/tag237.xml"/><Relationship Id="rId13" Type="http://schemas.openxmlformats.org/officeDocument/2006/relationships/tags" Target="../tags/tag236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49.xml"/><Relationship Id="rId8" Type="http://schemas.openxmlformats.org/officeDocument/2006/relationships/tags" Target="../tags/tag248.xml"/><Relationship Id="rId7" Type="http://schemas.openxmlformats.org/officeDocument/2006/relationships/image" Target="../media/image16.jpeg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image" Target="../media/image15.jpeg"/><Relationship Id="rId3" Type="http://schemas.openxmlformats.org/officeDocument/2006/relationships/tags" Target="../tags/tag245.xml"/><Relationship Id="rId22" Type="http://schemas.openxmlformats.org/officeDocument/2006/relationships/notesSlide" Target="../notesSlides/notesSlide7.xml"/><Relationship Id="rId21" Type="http://schemas.openxmlformats.org/officeDocument/2006/relationships/slideLayout" Target="../slideLayouts/slideLayout18.xml"/><Relationship Id="rId20" Type="http://schemas.openxmlformats.org/officeDocument/2006/relationships/tags" Target="../tags/tag259.xml"/><Relationship Id="rId2" Type="http://schemas.openxmlformats.org/officeDocument/2006/relationships/tags" Target="../tags/tag244.xml"/><Relationship Id="rId19" Type="http://schemas.openxmlformats.org/officeDocument/2006/relationships/tags" Target="../tags/tag258.xml"/><Relationship Id="rId18" Type="http://schemas.openxmlformats.org/officeDocument/2006/relationships/tags" Target="../tags/tag257.xml"/><Relationship Id="rId17" Type="http://schemas.openxmlformats.org/officeDocument/2006/relationships/tags" Target="../tags/tag256.xml"/><Relationship Id="rId16" Type="http://schemas.openxmlformats.org/officeDocument/2006/relationships/image" Target="../media/image17.jpeg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tags" Target="../tags/tag250.xml"/><Relationship Id="rId1" Type="http://schemas.openxmlformats.org/officeDocument/2006/relationships/tags" Target="../tags/tag2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48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199562" y="2828426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04137" y="1684156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/data/temp/d0d74ad6-dabf-11ee-9a7d-36d293f66b5e.jpg@base@tag=imgScale&amp;m=1&amp;w=1209&amp;h=909&amp;q=95d0d74ad6-dabf-11ee-9a7d-36d293f66b5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213"/>
          <a:stretch>
            <a:fillRect/>
          </a:stretch>
        </p:blipFill>
        <p:spPr>
          <a:xfrm>
            <a:off x="838200" y="1829062"/>
            <a:ext cx="4356100" cy="3274060"/>
          </a:xfrm>
          <a:prstGeom prst="roundRect">
            <a:avLst>
              <a:gd name="adj" fmla="val 6291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67680" y="-184715"/>
            <a:ext cx="10800000" cy="792000"/>
          </a:xfrm>
        </p:spPr>
        <p:txBody>
          <a:bodyPr/>
          <a:lstStyle/>
          <a:p>
            <a:r>
              <a:rPr lang="zh-CN" altLang="en-US"/>
              <a:t>不同研发阶段并行工作</a:t>
            </a:r>
            <a:endParaRPr lang="zh-CN" altLang="en-US"/>
          </a:p>
        </p:txBody>
      </p:sp>
      <p:sp>
        <p:nvSpPr>
          <p:cNvPr id="2" name="圆角矩形 13"/>
          <p:cNvSpPr/>
          <p:nvPr>
            <p:custDataLst>
              <p:tags r:id="rId6"/>
            </p:custDataLst>
          </p:nvPr>
        </p:nvSpPr>
        <p:spPr>
          <a:xfrm>
            <a:off x="6235414" y="1514659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需求分析阶段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234778" y="1889058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在需求分析阶段，研发团队可以并行进行市场调研、竞品分析、用户访谈等工作，以更好地理解用户需求。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圆角矩形 24"/>
          <p:cNvSpPr/>
          <p:nvPr>
            <p:custDataLst>
              <p:tags r:id="rId8"/>
            </p:custDataLst>
          </p:nvPr>
        </p:nvSpPr>
        <p:spPr>
          <a:xfrm>
            <a:off x="6235414" y="3096161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设计阶段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235414" y="3461661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在设计阶段，研发团队可以并行进行系统设计、界面设计、功能设计等工作，以提高设计效率。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圆角矩形 28"/>
          <p:cNvSpPr/>
          <p:nvPr>
            <p:custDataLst>
              <p:tags r:id="rId10"/>
            </p:custDataLst>
          </p:nvPr>
        </p:nvSpPr>
        <p:spPr>
          <a:xfrm>
            <a:off x="6235414" y="4668764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开发阶段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6235414" y="5126350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在开发阶段，研发团队可以并行进行代码编写、单元测试、集成测试等工作，以缩短开发周期。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标题 1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617855" y="-1102995"/>
            <a:ext cx="4718685" cy="2947035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dirty="0"/>
              <a:t>缩短产品上市时间</a:t>
            </a:r>
            <a:endParaRPr lang="zh-CN" altLang="en-US" dirty="0"/>
          </a:p>
        </p:txBody>
      </p:sp>
      <p:pic>
        <p:nvPicPr>
          <p:cNvPr id="31" name="图片 30" descr="/data/temp/d0d13fc4-dabf-11ee-b1ff-2e56981bc65b.jpg@base@tag=imgScale&amp;m=1&amp;w=692&amp;h=721&amp;q=95d0d13fc4-dabf-11ee-b1ff-2e56981bc65b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r="35964"/>
          <a:stretch>
            <a:fillRect/>
          </a:stretch>
        </p:blipFill>
        <p:spPr>
          <a:xfrm>
            <a:off x="4602669" y="969107"/>
            <a:ext cx="2495152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9" name="图片 28" descr="/data/temp/d0d13f35-dabf-11ee-b1ff-2e56981bc65b.jpg@base@tag=imgScale&amp;m=1&amp;w=692&amp;h=721&amp;q=95d0d13f35-dabf-11ee-b1ff-2e56981bc65b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0957" t="7425" r="8044" b="8258"/>
          <a:stretch>
            <a:fillRect/>
          </a:stretch>
        </p:blipFill>
        <p:spPr>
          <a:xfrm>
            <a:off x="1671095" y="969107"/>
            <a:ext cx="2494281" cy="2596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5" name="图片 24" descr="/data/temp/d0d14136-dabf-11ee-b1ff-2e56981bc65b.jpg@base@tag=imgScale&amp;m=1&amp;w=692&amp;h=719&amp;q=95d0d14136-dabf-11ee-b1ff-2e56981bc65b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9807" r="9104"/>
          <a:stretch>
            <a:fillRect/>
          </a:stretch>
        </p:blipFill>
        <p:spPr>
          <a:xfrm>
            <a:off x="7536147" y="975458"/>
            <a:ext cx="2495152" cy="2590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5" name="Rectangle 41757_#color-886&amp;3357"/>
          <p:cNvSpPr/>
          <p:nvPr>
            <p:custDataLst>
              <p:tags r:id="rId8"/>
            </p:custDataLst>
          </p:nvPr>
        </p:nvSpPr>
        <p:spPr>
          <a:xfrm>
            <a:off x="2002155" y="2941955"/>
            <a:ext cx="2429510" cy="331089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228704" y="3224945"/>
            <a:ext cx="1982750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229339" y="4356040"/>
            <a:ext cx="1982750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通过多个流程同时进行，如产品设计、开发、测试等，可以缩短产品从研发到上市的时间。</a:t>
            </a:r>
            <a:endParaRPr lang="zh-CN" altLang="en-US" sz="16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2229339" y="3738733"/>
            <a:ext cx="1982750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多流程并行运作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Rectangle 41757_#color-886&amp;3357"/>
          <p:cNvSpPr/>
          <p:nvPr>
            <p:custDataLst>
              <p:tags r:id="rId12"/>
            </p:custDataLst>
          </p:nvPr>
        </p:nvSpPr>
        <p:spPr>
          <a:xfrm>
            <a:off x="4926330" y="2941955"/>
            <a:ext cx="2429510" cy="3310890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3"/>
            </p:custDataLst>
          </p:nvPr>
        </p:nvSpPr>
        <p:spPr>
          <a:xfrm>
            <a:off x="5149481" y="3224945"/>
            <a:ext cx="1981479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4"/>
            </p:custDataLst>
          </p:nvPr>
        </p:nvSpPr>
        <p:spPr>
          <a:xfrm>
            <a:off x="5149481" y="4356040"/>
            <a:ext cx="1981479" cy="13578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合理分配人力资源和物资资源，确保各个流程的顺利进行，从而缩短产品上市时间。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5"/>
            </p:custDataLst>
          </p:nvPr>
        </p:nvSpPr>
        <p:spPr>
          <a:xfrm>
            <a:off x="5149481" y="3738733"/>
            <a:ext cx="1981479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优化资源分配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Rectangle 41757_#color-886&amp;3357"/>
          <p:cNvSpPr/>
          <p:nvPr>
            <p:custDataLst>
              <p:tags r:id="rId16"/>
            </p:custDataLst>
          </p:nvPr>
        </p:nvSpPr>
        <p:spPr>
          <a:xfrm>
            <a:off x="7843520" y="2964180"/>
            <a:ext cx="2429510" cy="3288665"/>
          </a:xfrm>
          <a:prstGeom prst="roundRect">
            <a:avLst>
              <a:gd name="adj" fmla="val 9316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22" name="矩形 21"/>
          <p:cNvSpPr/>
          <p:nvPr>
            <p:custDataLst>
              <p:tags r:id="rId17"/>
            </p:custDataLst>
          </p:nvPr>
        </p:nvSpPr>
        <p:spPr>
          <a:xfrm>
            <a:off x="8077243" y="3224310"/>
            <a:ext cx="1982512" cy="46171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30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3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8"/>
            </p:custDataLst>
          </p:nvPr>
        </p:nvSpPr>
        <p:spPr>
          <a:xfrm>
            <a:off x="8088675" y="4378268"/>
            <a:ext cx="1982750" cy="1333688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加强团队之间的沟通和协作，提高工作效率，从而缩短产品上市时间。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19"/>
            </p:custDataLst>
          </p:nvPr>
        </p:nvSpPr>
        <p:spPr>
          <a:xfrm>
            <a:off x="8088675" y="3760961"/>
            <a:ext cx="1982512" cy="54198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加强团队协作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56845" y="-137795"/>
            <a:ext cx="7420610" cy="720090"/>
          </a:xfrm>
        </p:spPr>
        <p:txBody>
          <a:bodyPr lIns="0" tIns="0" rIns="0" bIns="0" anchor="b" anchorCtr="0">
            <a:normAutofit fontScale="90000"/>
          </a:bodyPr>
          <a:lstStyle/>
          <a:p>
            <a:pPr algn="l"/>
            <a:r>
              <a:rPr lang="zh-CN" altLang="en-US" dirty="0"/>
              <a:t>科层集中研发组织模式</a:t>
            </a:r>
            <a:r>
              <a:rPr lang="en-US" altLang="zh-CN" dirty="0"/>
              <a:t>-</a:t>
            </a:r>
            <a:r>
              <a:rPr lang="zh-CN" altLang="en-US" dirty="0"/>
              <a:t>集中资源进行重大技术突破</a:t>
            </a:r>
            <a:endParaRPr lang="zh-CN" altLang="en-US" dirty="0"/>
          </a:p>
        </p:txBody>
      </p:sp>
      <p:pic>
        <p:nvPicPr>
          <p:cNvPr id="9" name="http://photo-static-api.fotomore.com/creative/vcg/veer/400/new/VCG41N531480994.jpg?uid=386&amp;timestamp=1685070879&amp;sign=638fe59e20d56783b78d4e80af2eb419" descr="/data/temp/d6b83486-dabf-11ee-9a1d-167b860e14b1.jpg@base@tag=imgScale&amp;m=1&amp;w=1309&amp;h=1904&amp;q=95d6b83486-dabf-11ee-9a1d-167b860e14b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4167" r="4167"/>
          <a:stretch>
            <a:fillRect/>
          </a:stretch>
        </p:blipFill>
        <p:spPr>
          <a:xfrm>
            <a:off x="7502167" y="0"/>
            <a:ext cx="471487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5" h="10800">
                <a:moveTo>
                  <a:pt x="2" y="5375"/>
                </a:moveTo>
                <a:cubicBezTo>
                  <a:pt x="-52" y="3149"/>
                  <a:pt x="1257" y="1045"/>
                  <a:pt x="2815" y="0"/>
                </a:cubicBezTo>
                <a:lnTo>
                  <a:pt x="7425" y="0"/>
                </a:lnTo>
                <a:lnTo>
                  <a:pt x="7425" y="10800"/>
                </a:lnTo>
                <a:lnTo>
                  <a:pt x="2888" y="10800"/>
                </a:lnTo>
                <a:cubicBezTo>
                  <a:pt x="1119" y="9677"/>
                  <a:pt x="-33" y="7429"/>
                  <a:pt x="2" y="5375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26694" y="1730259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科层集中研发组织模式将企业的研发资源进行整合，集中力量进行重大技术突破。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26694" y="1357516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研发资源整合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5154" y="1378471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27329" y="3367915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科层集中研发组织模式使得研发决策更加高效，能够快速响应市场变化和技术革新。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27329" y="2995172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研发决策高效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6424" y="3016127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1627329" y="5005571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科层集中研发组织模式鼓励研发成果共享，提高整个企业的研发效率和质量。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627329" y="4632828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研发成果共享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696424" y="4653783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中央研究院负责前沿科技研究</a:t>
            </a:r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696000" y="2324989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中央研究院负责前沿科技研究，确保企业在科技领域的领先地位。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6000" y="1668365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研发组织模式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696000" y="4625713"/>
            <a:ext cx="3287233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中央研究院的研发成果共享，促进企业内部各部门之间的合作和创新。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696000" y="3960198"/>
            <a:ext cx="3287233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研发成果共享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6"/>
            </p:custDataLst>
          </p:nvPr>
        </p:nvSpPr>
        <p:spPr>
          <a:xfrm>
            <a:off x="8209072" y="3449632"/>
            <a:ext cx="3287234" cy="84149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中央研究院负责研发资源的集中管理和分配，提高研发效率和成果转化。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8209072" y="2782213"/>
            <a:ext cx="3287234" cy="60852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研发资源集中管理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25" name="图片 24" descr="/data/temp/d2005900-dabf-11ee-b42e-fa679ca82f59.jpg@base@tag=imgScale&amp;m=1&amp;w=450&amp;h=450&amp;q=95d2005900-dabf-11ee-b42e-fa679ca82f59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>
            <a:off x="4318226" y="1769335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" name="图片 25" descr="/data/temp/d200594c-dabf-11ee-b42e-fa679ca82f59.jpg@base@tag=imgScale&amp;m=1&amp;w=450&amp;h=450&amp;q=95d200594c-dabf-11ee-b42e-fa679ca82f5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6278572" y="2882548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7" name="图片 26" descr="/data/temp/d2005aa3-dabf-11ee-b42e-fa679ca82f59.jpg@base@tag=imgScale&amp;m=1&amp;w=450&amp;h=450&amp;q=95d2005aa3-dabf-11ee-b42e-fa679ca82f5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3035" t="6889" r="10895" b="6222"/>
          <a:stretch>
            <a:fillRect/>
          </a:stretch>
        </p:blipFill>
        <p:spPr>
          <a:xfrm>
            <a:off x="4323307" y="3928447"/>
            <a:ext cx="1620083" cy="1620083"/>
          </a:xfrm>
          <a:custGeom>
            <a:avLst/>
            <a:gdLst>
              <a:gd name="connsiteX0" fmla="*/ 548158 w 1620000"/>
              <a:gd name="connsiteY0" fmla="*/ 0 h 1620000"/>
              <a:gd name="connsiteX1" fmla="*/ 1071874 w 1620000"/>
              <a:gd name="connsiteY1" fmla="*/ 0 h 1620000"/>
              <a:gd name="connsiteX2" fmla="*/ 1197614 w 1620000"/>
              <a:gd name="connsiteY2" fmla="*/ 52097 h 1620000"/>
              <a:gd name="connsiteX3" fmla="*/ 1567938 w 1620000"/>
              <a:gd name="connsiteY3" fmla="*/ 422420 h 1620000"/>
              <a:gd name="connsiteX4" fmla="*/ 1620000 w 1620000"/>
              <a:gd name="connsiteY4" fmla="*/ 548158 h 1620000"/>
              <a:gd name="connsiteX5" fmla="*/ 1620000 w 1620000"/>
              <a:gd name="connsiteY5" fmla="*/ 1071874 h 1620000"/>
              <a:gd name="connsiteX6" fmla="*/ 1567904 w 1620000"/>
              <a:gd name="connsiteY6" fmla="*/ 1197615 h 1620000"/>
              <a:gd name="connsiteX7" fmla="*/ 1197580 w 1620000"/>
              <a:gd name="connsiteY7" fmla="*/ 1567938 h 1620000"/>
              <a:gd name="connsiteX8" fmla="*/ 1071842 w 1620000"/>
              <a:gd name="connsiteY8" fmla="*/ 1620000 h 1620000"/>
              <a:gd name="connsiteX9" fmla="*/ 548125 w 1620000"/>
              <a:gd name="connsiteY9" fmla="*/ 1620000 h 1620000"/>
              <a:gd name="connsiteX10" fmla="*/ 422385 w 1620000"/>
              <a:gd name="connsiteY10" fmla="*/ 1567903 h 1620000"/>
              <a:gd name="connsiteX11" fmla="*/ 52062 w 1620000"/>
              <a:gd name="connsiteY11" fmla="*/ 1197580 h 1620000"/>
              <a:gd name="connsiteX12" fmla="*/ 0 w 1620000"/>
              <a:gd name="connsiteY12" fmla="*/ 1071842 h 1620000"/>
              <a:gd name="connsiteX13" fmla="*/ 0 w 1620000"/>
              <a:gd name="connsiteY13" fmla="*/ 548126 h 1620000"/>
              <a:gd name="connsiteX14" fmla="*/ 52097 w 1620000"/>
              <a:gd name="connsiteY14" fmla="*/ 422385 h 1620000"/>
              <a:gd name="connsiteX15" fmla="*/ 422420 w 1620000"/>
              <a:gd name="connsiteY15" fmla="*/ 52062 h 1620000"/>
              <a:gd name="connsiteX16" fmla="*/ 548158 w 1620000"/>
              <a:gd name="connsiteY16" fmla="*/ 0 h 16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20000" h="1620000">
                <a:moveTo>
                  <a:pt x="548158" y="0"/>
                </a:moveTo>
                <a:cubicBezTo>
                  <a:pt x="595961" y="0"/>
                  <a:pt x="1024071" y="0"/>
                  <a:pt x="1071874" y="0"/>
                </a:cubicBezTo>
                <a:cubicBezTo>
                  <a:pt x="1119677" y="0"/>
                  <a:pt x="1163812" y="18295"/>
                  <a:pt x="1197614" y="52097"/>
                </a:cubicBezTo>
                <a:cubicBezTo>
                  <a:pt x="1231416" y="85899"/>
                  <a:pt x="1534136" y="388618"/>
                  <a:pt x="1567938" y="422420"/>
                </a:cubicBezTo>
                <a:cubicBezTo>
                  <a:pt x="1601740" y="456222"/>
                  <a:pt x="1620000" y="500355"/>
                  <a:pt x="1620000" y="548158"/>
                </a:cubicBezTo>
                <a:cubicBezTo>
                  <a:pt x="1620000" y="595961"/>
                  <a:pt x="1620000" y="1024071"/>
                  <a:pt x="1620000" y="1071874"/>
                </a:cubicBezTo>
                <a:cubicBezTo>
                  <a:pt x="1620000" y="1119678"/>
                  <a:pt x="1601706" y="1163813"/>
                  <a:pt x="1567904" y="1197615"/>
                </a:cubicBezTo>
                <a:cubicBezTo>
                  <a:pt x="1534102" y="1231417"/>
                  <a:pt x="1231382" y="1534136"/>
                  <a:pt x="1197580" y="1567938"/>
                </a:cubicBezTo>
                <a:cubicBezTo>
                  <a:pt x="1163778" y="1601740"/>
                  <a:pt x="1119645" y="1620000"/>
                  <a:pt x="1071842" y="1620000"/>
                </a:cubicBezTo>
                <a:cubicBezTo>
                  <a:pt x="1024038" y="1620000"/>
                  <a:pt x="595929" y="1620000"/>
                  <a:pt x="548125" y="1620000"/>
                </a:cubicBezTo>
                <a:cubicBezTo>
                  <a:pt x="500322" y="1620000"/>
                  <a:pt x="456188" y="1601705"/>
                  <a:pt x="422385" y="1567903"/>
                </a:cubicBezTo>
                <a:cubicBezTo>
                  <a:pt x="388583" y="1534101"/>
                  <a:pt x="85864" y="1231382"/>
                  <a:pt x="52062" y="1197580"/>
                </a:cubicBezTo>
                <a:cubicBezTo>
                  <a:pt x="18260" y="1163778"/>
                  <a:pt x="0" y="1119646"/>
                  <a:pt x="0" y="1071842"/>
                </a:cubicBezTo>
                <a:cubicBezTo>
                  <a:pt x="0" y="1024039"/>
                  <a:pt x="0" y="595929"/>
                  <a:pt x="0" y="548126"/>
                </a:cubicBezTo>
                <a:cubicBezTo>
                  <a:pt x="0" y="500323"/>
                  <a:pt x="18295" y="456187"/>
                  <a:pt x="52097" y="422385"/>
                </a:cubicBezTo>
                <a:cubicBezTo>
                  <a:pt x="85899" y="388583"/>
                  <a:pt x="388618" y="85864"/>
                  <a:pt x="422420" y="52062"/>
                </a:cubicBezTo>
                <a:cubicBezTo>
                  <a:pt x="456222" y="18260"/>
                  <a:pt x="500355" y="0"/>
                  <a:pt x="548158" y="0"/>
                </a:cubicBezTo>
                <a:close/>
              </a:path>
            </a:pathLst>
          </a:custGeom>
          <a:ln w="6350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八边形 27"/>
          <p:cNvSpPr/>
          <p:nvPr>
            <p:custDataLst>
              <p:tags r:id="rId14"/>
            </p:custDataLst>
          </p:nvPr>
        </p:nvSpPr>
        <p:spPr>
          <a:xfrm>
            <a:off x="4318226" y="2882548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29" name="八边形 28"/>
          <p:cNvSpPr/>
          <p:nvPr>
            <p:custDataLst>
              <p:tags r:id="rId15"/>
            </p:custDataLst>
          </p:nvPr>
        </p:nvSpPr>
        <p:spPr>
          <a:xfrm>
            <a:off x="7391785" y="3996395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  <p:sp>
        <p:nvSpPr>
          <p:cNvPr id="30" name="八边形 29"/>
          <p:cNvSpPr/>
          <p:nvPr>
            <p:custDataLst>
              <p:tags r:id="rId16"/>
            </p:custDataLst>
          </p:nvPr>
        </p:nvSpPr>
        <p:spPr>
          <a:xfrm>
            <a:off x="4318226" y="5041659"/>
            <a:ext cx="506392" cy="506392"/>
          </a:xfrm>
          <a:prstGeom prst="octag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kingsoft/AppData/Local/Temp/fig2wpp/@png2x_Mask group-804&amp;1125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588" y="0"/>
            <a:ext cx="12188825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26735" y="-170110"/>
            <a:ext cx="10800000" cy="792000"/>
          </a:xfrm>
        </p:spPr>
        <p:txBody>
          <a:bodyPr/>
          <a:lstStyle/>
          <a:p>
            <a:r>
              <a:rPr lang="zh-CN" altLang="en-US"/>
              <a:t>关键技术攻关等工作</a:t>
            </a:r>
            <a:endParaRPr lang="zh-CN" altLang="en-US"/>
          </a:p>
        </p:txBody>
      </p:sp>
      <p:sp>
        <p:nvSpPr>
          <p:cNvPr id="10" name="Rectangle 14_#color-804&amp;11266"/>
          <p:cNvSpPr/>
          <p:nvPr>
            <p:custDataLst>
              <p:tags r:id="rId5"/>
            </p:custDataLst>
          </p:nvPr>
        </p:nvSpPr>
        <p:spPr>
          <a:xfrm>
            <a:off x="697116" y="2195037"/>
            <a:ext cx="3348000" cy="3374136"/>
          </a:xfrm>
          <a:prstGeom prst="roundRect">
            <a:avLst>
              <a:gd name="adj" fmla="val 9483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4" name="Rectangle 14_#color-804&amp;11267"/>
          <p:cNvSpPr/>
          <p:nvPr>
            <p:custDataLst>
              <p:tags r:id="rId6"/>
            </p:custDataLst>
          </p:nvPr>
        </p:nvSpPr>
        <p:spPr>
          <a:xfrm>
            <a:off x="8148206" y="2203927"/>
            <a:ext cx="3348000" cy="3355848"/>
          </a:xfrm>
          <a:prstGeom prst="roundRect">
            <a:avLst>
              <a:gd name="adj" fmla="val 9483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5" name="Rectangle 14_#color_$accent1_$accent2-804&amp;11259"/>
          <p:cNvSpPr/>
          <p:nvPr>
            <p:custDataLst>
              <p:tags r:id="rId7"/>
            </p:custDataLst>
          </p:nvPr>
        </p:nvSpPr>
        <p:spPr>
          <a:xfrm>
            <a:off x="4422661" y="1965802"/>
            <a:ext cx="3347720" cy="3831590"/>
          </a:xfrm>
          <a:prstGeom prst="roundRect">
            <a:avLst>
              <a:gd name="adj" fmla="val 9484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1206433" scaled="0"/>
          </a:gradFill>
          <a:ln w="3175" cap="flat" cmpd="sng" algn="ctr">
            <a:solidFill>
              <a:schemeClr val="accent1">
                <a:lumMod val="75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0" dist="101600" dir="5399998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6" name="Rectangle 41749_#color_$accent1_$accent2-804&amp;11269"/>
          <p:cNvSpPr/>
          <p:nvPr>
            <p:custDataLst>
              <p:tags r:id="rId8"/>
            </p:custDataLst>
          </p:nvPr>
        </p:nvSpPr>
        <p:spPr>
          <a:xfrm>
            <a:off x="8625091" y="3004027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32400" tIns="108000" rIns="525600" bIns="0">
            <a:noAutofit/>
          </a:bodyPr>
          <a:p>
            <a:pPr algn="ctr"/>
            <a:r>
              <a:rPr lang="zh-CN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研发团队建设</a:t>
            </a:r>
            <a:endParaRPr lang="zh-CN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Rectangle 41748_#color_$accent1_$accent2-804&amp;11268"/>
          <p:cNvSpPr/>
          <p:nvPr>
            <p:custDataLst>
              <p:tags r:id="rId9"/>
            </p:custDataLst>
          </p:nvPr>
        </p:nvSpPr>
        <p:spPr>
          <a:xfrm>
            <a:off x="1174001" y="3004662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32400" tIns="108000" rIns="525600" bIns="0">
            <a:noAutofit/>
          </a:bodyPr>
          <a:p>
            <a:pPr algn="ctr"/>
            <a:r>
              <a:rPr lang="zh-CN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关键技术攻关</a:t>
            </a:r>
            <a:endParaRPr lang="zh-CN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125866" y="2399507"/>
            <a:ext cx="490220" cy="45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9577591" y="2399507"/>
            <a:ext cx="490220" cy="45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8494281" y="3897472"/>
            <a:ext cx="2656703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在科层集中研发组织模式下，企业会注重研发团队的建设，提高团队的协作能力和创新能力。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>
            <a:off x="1042556" y="3897472"/>
            <a:ext cx="2656702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在科层集中研发组织模式下，企业会集中资源进行关键技术的攻关，以提高产品的核心竞争力。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5851411" y="2399507"/>
            <a:ext cx="490220" cy="45021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4768101" y="3897472"/>
            <a:ext cx="2656702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在科层集中研发组织模式下，企业会设立专门的研发项目管理部门，负责项目的进度和质量控制。</a:t>
            </a:r>
            <a:endParaRPr lang="zh-CN" altLang="en-US" sz="1600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Rectangle 41747_#color-804&amp;11260"/>
          <p:cNvSpPr/>
          <p:nvPr>
            <p:custDataLst>
              <p:tags r:id="rId16"/>
            </p:custDataLst>
          </p:nvPr>
        </p:nvSpPr>
        <p:spPr>
          <a:xfrm>
            <a:off x="4898911" y="3004027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solidFill>
            <a:schemeClr val="lt1"/>
          </a:solidFill>
        </p:spPr>
        <p:txBody>
          <a:bodyPr wrap="square" lIns="32400" tIns="108000" rIns="551688" bIns="0">
            <a:noAutofit/>
          </a:bodyPr>
          <a:p>
            <a:pPr algn="ctr"/>
            <a:r>
              <a:rPr lang="zh-CN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研发项目管理</a:t>
            </a:r>
            <a:endParaRPr lang="zh-CN" altLang="zh-CN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质量战略规划与执行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/>
              <a:t>制定质量战略规划</a:t>
            </a:r>
            <a:endParaRPr lang="zh-CN" altLang="en-US"/>
          </a:p>
        </p:txBody>
      </p:sp>
      <p:pic>
        <p:nvPicPr>
          <p:cNvPr id="17" name="图片 16" descr="/data/temp/d3024212-dabf-11ee-afbe-1e6b553d881e.jpg@base@tag=imgScale&amp;m=1&amp;w=458&amp;h=414&amp;q=95d3024212-dabf-11ee-afbe-1e6b553d881e"/>
          <p:cNvPicPr/>
          <p:nvPr>
            <p:custDataLst>
              <p:tags r:id="rId2"/>
            </p:custDataLst>
          </p:nvPr>
        </p:nvPicPr>
        <p:blipFill rotWithShape="1">
          <a:blip r:embed="rId3"/>
          <a:srcRect l="8903" r="8903" b="11594"/>
          <a:stretch>
            <a:fillRect/>
          </a:stretch>
        </p:blipFill>
        <p:spPr>
          <a:xfrm>
            <a:off x="5850332" y="1874122"/>
            <a:ext cx="1737384" cy="1572421"/>
          </a:xfrm>
          <a:custGeom>
            <a:avLst/>
            <a:gdLst>
              <a:gd name="connsiteX0" fmla="*/ 535250 w 1648801"/>
              <a:gd name="connsiteY0" fmla="*/ 0 h 1492249"/>
              <a:gd name="connsiteX1" fmla="*/ 1113531 w 1648801"/>
              <a:gd name="connsiteY1" fmla="*/ 0 h 1492249"/>
              <a:gd name="connsiteX2" fmla="*/ 1325978 w 1648801"/>
              <a:gd name="connsiteY2" fmla="*/ 122643 h 1492249"/>
              <a:gd name="connsiteX3" fmla="*/ 1615122 w 1648801"/>
              <a:gd name="connsiteY3" fmla="*/ 623448 h 1492249"/>
              <a:gd name="connsiteX4" fmla="*/ 1615142 w 1648801"/>
              <a:gd name="connsiteY4" fmla="*/ 868768 h 1492249"/>
              <a:gd name="connsiteX5" fmla="*/ 1325997 w 1648801"/>
              <a:gd name="connsiteY5" fmla="*/ 1369572 h 1492249"/>
              <a:gd name="connsiteX6" fmla="*/ 1113552 w 1648801"/>
              <a:gd name="connsiteY6" fmla="*/ 1492249 h 1492249"/>
              <a:gd name="connsiteX7" fmla="*/ 535271 w 1648801"/>
              <a:gd name="connsiteY7" fmla="*/ 1492249 h 1492249"/>
              <a:gd name="connsiteX8" fmla="*/ 322824 w 1648801"/>
              <a:gd name="connsiteY8" fmla="*/ 1369606 h 1492249"/>
              <a:gd name="connsiteX9" fmla="*/ 33680 w 1648801"/>
              <a:gd name="connsiteY9" fmla="*/ 868802 h 1492249"/>
              <a:gd name="connsiteX10" fmla="*/ 33660 w 1648801"/>
              <a:gd name="connsiteY10" fmla="*/ 623482 h 1492249"/>
              <a:gd name="connsiteX11" fmla="*/ 322804 w 1648801"/>
              <a:gd name="connsiteY11" fmla="*/ 122677 h 1492249"/>
              <a:gd name="connsiteX12" fmla="*/ 535250 w 1648801"/>
              <a:gd name="connsiteY12" fmla="*/ 0 h 149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8801" h="1492249">
                <a:moveTo>
                  <a:pt x="535250" y="0"/>
                </a:moveTo>
                <a:cubicBezTo>
                  <a:pt x="625034" y="1"/>
                  <a:pt x="1023748" y="1"/>
                  <a:pt x="1113531" y="0"/>
                </a:cubicBezTo>
                <a:cubicBezTo>
                  <a:pt x="1203315" y="1"/>
                  <a:pt x="1281085" y="44890"/>
                  <a:pt x="1325978" y="122643"/>
                </a:cubicBezTo>
                <a:cubicBezTo>
                  <a:pt x="1370870" y="200399"/>
                  <a:pt x="1570230" y="545694"/>
                  <a:pt x="1615122" y="623448"/>
                </a:cubicBezTo>
                <a:cubicBezTo>
                  <a:pt x="1660014" y="701203"/>
                  <a:pt x="1660034" y="791015"/>
                  <a:pt x="1615142" y="868768"/>
                </a:cubicBezTo>
                <a:cubicBezTo>
                  <a:pt x="1570249" y="946524"/>
                  <a:pt x="1370889" y="1291819"/>
                  <a:pt x="1325997" y="1369572"/>
                </a:cubicBezTo>
                <a:cubicBezTo>
                  <a:pt x="1281105" y="1447328"/>
                  <a:pt x="1203335" y="1492250"/>
                  <a:pt x="1113552" y="1492249"/>
                </a:cubicBezTo>
                <a:cubicBezTo>
                  <a:pt x="1023769" y="1492250"/>
                  <a:pt x="625055" y="1492250"/>
                  <a:pt x="535271" y="1492249"/>
                </a:cubicBezTo>
                <a:cubicBezTo>
                  <a:pt x="445487" y="1492250"/>
                  <a:pt x="367716" y="1447361"/>
                  <a:pt x="322824" y="1369606"/>
                </a:cubicBezTo>
                <a:cubicBezTo>
                  <a:pt x="277932" y="1291852"/>
                  <a:pt x="78572" y="946557"/>
                  <a:pt x="33680" y="868802"/>
                </a:cubicBezTo>
                <a:cubicBezTo>
                  <a:pt x="-11212" y="791048"/>
                  <a:pt x="-11232" y="701236"/>
                  <a:pt x="33660" y="623482"/>
                </a:cubicBezTo>
                <a:cubicBezTo>
                  <a:pt x="78552" y="545727"/>
                  <a:pt x="277912" y="200433"/>
                  <a:pt x="322804" y="122677"/>
                </a:cubicBezTo>
                <a:cubicBezTo>
                  <a:pt x="367697" y="44924"/>
                  <a:pt x="445466" y="1"/>
                  <a:pt x="535250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18" name="图片 17" descr="/data/temp/d30243df-dabf-11ee-afbe-1e6b553d881e.jpg@base@tag=imgScale&amp;m=1&amp;w=458&amp;h=414&amp;q=95d30243df-dabf-11ee-afbe-1e6b553d881e"/>
          <p:cNvPicPr/>
          <p:nvPr>
            <p:custDataLst>
              <p:tags r:id="rId4"/>
            </p:custDataLst>
          </p:nvPr>
        </p:nvPicPr>
        <p:blipFill rotWithShape="1">
          <a:blip r:embed="rId5"/>
          <a:srcRect l="3981" r="3981"/>
          <a:stretch>
            <a:fillRect/>
          </a:stretch>
        </p:blipFill>
        <p:spPr>
          <a:xfrm>
            <a:off x="4255160" y="2835642"/>
            <a:ext cx="1737384" cy="1572421"/>
          </a:xfrm>
          <a:custGeom>
            <a:avLst/>
            <a:gdLst>
              <a:gd name="connsiteX0" fmla="*/ 535250 w 1648801"/>
              <a:gd name="connsiteY0" fmla="*/ 0 h 1492249"/>
              <a:gd name="connsiteX1" fmla="*/ 1113531 w 1648801"/>
              <a:gd name="connsiteY1" fmla="*/ 0 h 1492249"/>
              <a:gd name="connsiteX2" fmla="*/ 1325978 w 1648801"/>
              <a:gd name="connsiteY2" fmla="*/ 122643 h 1492249"/>
              <a:gd name="connsiteX3" fmla="*/ 1615122 w 1648801"/>
              <a:gd name="connsiteY3" fmla="*/ 623448 h 1492249"/>
              <a:gd name="connsiteX4" fmla="*/ 1615142 w 1648801"/>
              <a:gd name="connsiteY4" fmla="*/ 868768 h 1492249"/>
              <a:gd name="connsiteX5" fmla="*/ 1325997 w 1648801"/>
              <a:gd name="connsiteY5" fmla="*/ 1369572 h 1492249"/>
              <a:gd name="connsiteX6" fmla="*/ 1113552 w 1648801"/>
              <a:gd name="connsiteY6" fmla="*/ 1492249 h 1492249"/>
              <a:gd name="connsiteX7" fmla="*/ 535271 w 1648801"/>
              <a:gd name="connsiteY7" fmla="*/ 1492249 h 1492249"/>
              <a:gd name="connsiteX8" fmla="*/ 322824 w 1648801"/>
              <a:gd name="connsiteY8" fmla="*/ 1369606 h 1492249"/>
              <a:gd name="connsiteX9" fmla="*/ 33680 w 1648801"/>
              <a:gd name="connsiteY9" fmla="*/ 868802 h 1492249"/>
              <a:gd name="connsiteX10" fmla="*/ 33660 w 1648801"/>
              <a:gd name="connsiteY10" fmla="*/ 623482 h 1492249"/>
              <a:gd name="connsiteX11" fmla="*/ 322804 w 1648801"/>
              <a:gd name="connsiteY11" fmla="*/ 122677 h 1492249"/>
              <a:gd name="connsiteX12" fmla="*/ 535250 w 1648801"/>
              <a:gd name="connsiteY12" fmla="*/ 0 h 149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8801" h="1492249">
                <a:moveTo>
                  <a:pt x="535250" y="0"/>
                </a:moveTo>
                <a:cubicBezTo>
                  <a:pt x="625034" y="1"/>
                  <a:pt x="1023748" y="1"/>
                  <a:pt x="1113531" y="0"/>
                </a:cubicBezTo>
                <a:cubicBezTo>
                  <a:pt x="1203315" y="1"/>
                  <a:pt x="1281085" y="44890"/>
                  <a:pt x="1325978" y="122643"/>
                </a:cubicBezTo>
                <a:cubicBezTo>
                  <a:pt x="1370870" y="200399"/>
                  <a:pt x="1570230" y="545694"/>
                  <a:pt x="1615122" y="623448"/>
                </a:cubicBezTo>
                <a:cubicBezTo>
                  <a:pt x="1660014" y="701203"/>
                  <a:pt x="1660034" y="791015"/>
                  <a:pt x="1615142" y="868768"/>
                </a:cubicBezTo>
                <a:cubicBezTo>
                  <a:pt x="1570249" y="946524"/>
                  <a:pt x="1370889" y="1291819"/>
                  <a:pt x="1325997" y="1369572"/>
                </a:cubicBezTo>
                <a:cubicBezTo>
                  <a:pt x="1281105" y="1447328"/>
                  <a:pt x="1203335" y="1492250"/>
                  <a:pt x="1113552" y="1492249"/>
                </a:cubicBezTo>
                <a:cubicBezTo>
                  <a:pt x="1023769" y="1492250"/>
                  <a:pt x="625055" y="1492250"/>
                  <a:pt x="535271" y="1492249"/>
                </a:cubicBezTo>
                <a:cubicBezTo>
                  <a:pt x="445487" y="1492250"/>
                  <a:pt x="367716" y="1447361"/>
                  <a:pt x="322824" y="1369606"/>
                </a:cubicBezTo>
                <a:cubicBezTo>
                  <a:pt x="277932" y="1291852"/>
                  <a:pt x="78572" y="946557"/>
                  <a:pt x="33680" y="868802"/>
                </a:cubicBezTo>
                <a:cubicBezTo>
                  <a:pt x="-11212" y="791048"/>
                  <a:pt x="-11232" y="701236"/>
                  <a:pt x="33660" y="623482"/>
                </a:cubicBezTo>
                <a:cubicBezTo>
                  <a:pt x="78552" y="545727"/>
                  <a:pt x="277912" y="200433"/>
                  <a:pt x="322804" y="122677"/>
                </a:cubicBezTo>
                <a:cubicBezTo>
                  <a:pt x="367697" y="44924"/>
                  <a:pt x="445466" y="1"/>
                  <a:pt x="535250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pic>
        <p:nvPicPr>
          <p:cNvPr id="19" name="图片 18" descr="/data/temp/d3024410-dabf-11ee-afbe-1e6b553d881e.jpg@base@tag=imgScale&amp;m=1&amp;w=458&amp;h=414&amp;q=95d3024410-dabf-11ee-afbe-1e6b553d881e"/>
          <p:cNvPicPr/>
          <p:nvPr>
            <p:custDataLst>
              <p:tags r:id="rId6"/>
            </p:custDataLst>
          </p:nvPr>
        </p:nvPicPr>
        <p:blipFill rotWithShape="1">
          <a:blip r:embed="rId7"/>
          <a:srcRect l="3036" r="3036"/>
          <a:stretch>
            <a:fillRect/>
          </a:stretch>
        </p:blipFill>
        <p:spPr>
          <a:xfrm>
            <a:off x="5882450" y="3730918"/>
            <a:ext cx="1737384" cy="1572421"/>
          </a:xfrm>
          <a:custGeom>
            <a:avLst/>
            <a:gdLst>
              <a:gd name="connsiteX0" fmla="*/ 535250 w 1648801"/>
              <a:gd name="connsiteY0" fmla="*/ 0 h 1492249"/>
              <a:gd name="connsiteX1" fmla="*/ 1113531 w 1648801"/>
              <a:gd name="connsiteY1" fmla="*/ 0 h 1492249"/>
              <a:gd name="connsiteX2" fmla="*/ 1325978 w 1648801"/>
              <a:gd name="connsiteY2" fmla="*/ 122643 h 1492249"/>
              <a:gd name="connsiteX3" fmla="*/ 1615122 w 1648801"/>
              <a:gd name="connsiteY3" fmla="*/ 623448 h 1492249"/>
              <a:gd name="connsiteX4" fmla="*/ 1615142 w 1648801"/>
              <a:gd name="connsiteY4" fmla="*/ 868768 h 1492249"/>
              <a:gd name="connsiteX5" fmla="*/ 1325997 w 1648801"/>
              <a:gd name="connsiteY5" fmla="*/ 1369572 h 1492249"/>
              <a:gd name="connsiteX6" fmla="*/ 1113552 w 1648801"/>
              <a:gd name="connsiteY6" fmla="*/ 1492249 h 1492249"/>
              <a:gd name="connsiteX7" fmla="*/ 535271 w 1648801"/>
              <a:gd name="connsiteY7" fmla="*/ 1492249 h 1492249"/>
              <a:gd name="connsiteX8" fmla="*/ 322824 w 1648801"/>
              <a:gd name="connsiteY8" fmla="*/ 1369606 h 1492249"/>
              <a:gd name="connsiteX9" fmla="*/ 33680 w 1648801"/>
              <a:gd name="connsiteY9" fmla="*/ 868802 h 1492249"/>
              <a:gd name="connsiteX10" fmla="*/ 33660 w 1648801"/>
              <a:gd name="connsiteY10" fmla="*/ 623482 h 1492249"/>
              <a:gd name="connsiteX11" fmla="*/ 322804 w 1648801"/>
              <a:gd name="connsiteY11" fmla="*/ 122677 h 1492249"/>
              <a:gd name="connsiteX12" fmla="*/ 535250 w 1648801"/>
              <a:gd name="connsiteY12" fmla="*/ 0 h 149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8801" h="1492249">
                <a:moveTo>
                  <a:pt x="535250" y="0"/>
                </a:moveTo>
                <a:cubicBezTo>
                  <a:pt x="625034" y="1"/>
                  <a:pt x="1023748" y="1"/>
                  <a:pt x="1113531" y="0"/>
                </a:cubicBezTo>
                <a:cubicBezTo>
                  <a:pt x="1203315" y="1"/>
                  <a:pt x="1281085" y="44890"/>
                  <a:pt x="1325978" y="122643"/>
                </a:cubicBezTo>
                <a:cubicBezTo>
                  <a:pt x="1370870" y="200399"/>
                  <a:pt x="1570230" y="545694"/>
                  <a:pt x="1615122" y="623448"/>
                </a:cubicBezTo>
                <a:cubicBezTo>
                  <a:pt x="1660014" y="701203"/>
                  <a:pt x="1660034" y="791015"/>
                  <a:pt x="1615142" y="868768"/>
                </a:cubicBezTo>
                <a:cubicBezTo>
                  <a:pt x="1570249" y="946524"/>
                  <a:pt x="1370889" y="1291819"/>
                  <a:pt x="1325997" y="1369572"/>
                </a:cubicBezTo>
                <a:cubicBezTo>
                  <a:pt x="1281105" y="1447328"/>
                  <a:pt x="1203335" y="1492250"/>
                  <a:pt x="1113552" y="1492249"/>
                </a:cubicBezTo>
                <a:cubicBezTo>
                  <a:pt x="1023769" y="1492250"/>
                  <a:pt x="625055" y="1492250"/>
                  <a:pt x="535271" y="1492249"/>
                </a:cubicBezTo>
                <a:cubicBezTo>
                  <a:pt x="445487" y="1492250"/>
                  <a:pt x="367716" y="1447361"/>
                  <a:pt x="322824" y="1369606"/>
                </a:cubicBezTo>
                <a:cubicBezTo>
                  <a:pt x="277932" y="1291852"/>
                  <a:pt x="78572" y="946557"/>
                  <a:pt x="33680" y="868802"/>
                </a:cubicBezTo>
                <a:cubicBezTo>
                  <a:pt x="-11212" y="791048"/>
                  <a:pt x="-11232" y="701236"/>
                  <a:pt x="33660" y="623482"/>
                </a:cubicBezTo>
                <a:cubicBezTo>
                  <a:pt x="78552" y="545727"/>
                  <a:pt x="277912" y="200433"/>
                  <a:pt x="322804" y="122677"/>
                </a:cubicBezTo>
                <a:cubicBezTo>
                  <a:pt x="367697" y="44924"/>
                  <a:pt x="445466" y="1"/>
                  <a:pt x="535250" y="0"/>
                </a:cubicBezTo>
                <a:close/>
              </a:path>
            </a:pathLst>
          </a:custGeom>
          <a:ln w="76200">
            <a:solidFill>
              <a:schemeClr val="accent1">
                <a:alpha val="65000"/>
              </a:schemeClr>
            </a:solidFill>
          </a:ln>
        </p:spPr>
      </p:pic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871442" y="2715201"/>
            <a:ext cx="3212350" cy="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b" anchorCtr="0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制定质量计划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773" y="3304692"/>
            <a:ext cx="3213020" cy="1406451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在明确质量目标后，需要制定具体的质量计划，包括质量控制、质量改进等措施。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0"/>
            </p:custDataLst>
          </p:nvPr>
        </p:nvCxnSpPr>
        <p:spPr>
          <a:xfrm>
            <a:off x="862744" y="3273912"/>
            <a:ext cx="3396431" cy="0"/>
          </a:xfrm>
          <a:prstGeom prst="line">
            <a:avLst/>
          </a:prstGeom>
          <a:ln w="9525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7814856" y="1657998"/>
            <a:ext cx="3212711" cy="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b" anchorCtr="0" forceAA="0" compatLnSpc="1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明确质量目标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7814856" y="2247489"/>
            <a:ext cx="3212711" cy="1406451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在制定质量战略规划时，首先要明确企业的质量目标，如提高产品质量、降低缺陷率等。</a:t>
            </a:r>
            <a:endParaRPr lang="zh-CN" altLang="en-US" sz="16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3"/>
            </p:custDataLst>
          </p:nvPr>
        </p:nvSpPr>
        <p:spPr>
          <a:xfrm>
            <a:off x="7814856" y="4043395"/>
            <a:ext cx="3212711" cy="45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</a14:hiddenFill>
            </a:ext>
          </a:ex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b" anchorCtr="0" forceAA="0" compatLnSpc="1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执行质量计划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4"/>
            </p:custDataLst>
          </p:nvPr>
        </p:nvSpPr>
        <p:spPr>
          <a:xfrm>
            <a:off x="7814856" y="4640247"/>
            <a:ext cx="3212711" cy="1406451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 algn="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在制定完质量计划后，需要严格执行，确保质量目标的实现。同时，还需要定期评估质量计划的执行情况，并根据评估结果进行调整。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cxnSp>
        <p:nvCxnSpPr>
          <p:cNvPr id="28" name="直接连接符 27"/>
          <p:cNvCxnSpPr/>
          <p:nvPr>
            <p:custDataLst>
              <p:tags r:id="rId15"/>
            </p:custDataLst>
          </p:nvPr>
        </p:nvCxnSpPr>
        <p:spPr>
          <a:xfrm>
            <a:off x="7458886" y="2218048"/>
            <a:ext cx="3569186" cy="0"/>
          </a:xfrm>
          <a:prstGeom prst="line">
            <a:avLst/>
          </a:prstGeom>
          <a:ln w="9525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6"/>
            </p:custDataLst>
          </p:nvPr>
        </p:nvCxnSpPr>
        <p:spPr>
          <a:xfrm>
            <a:off x="7709136" y="4612144"/>
            <a:ext cx="3315803" cy="0"/>
          </a:xfrm>
          <a:prstGeom prst="line">
            <a:avLst/>
          </a:prstGeom>
          <a:ln w="9525">
            <a:solidFill>
              <a:schemeClr val="accent1">
                <a:alpha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7275" y="-99105"/>
            <a:ext cx="5401200" cy="720000"/>
          </a:xfrm>
        </p:spPr>
        <p:txBody>
          <a:bodyPr lIns="0" tIns="0" rIns="0" bIns="0" anchor="b"/>
          <a:lstStyle/>
          <a:p>
            <a:pPr algn="l"/>
            <a:r>
              <a:rPr lang="zh-CN" altLang="en-US"/>
              <a:t>五步卓越法等方法执行战略</a:t>
            </a:r>
            <a:endParaRPr lang="zh-CN" altLang="en-US"/>
          </a:p>
        </p:txBody>
      </p:sp>
      <p:pic>
        <p:nvPicPr>
          <p:cNvPr id="4" name="图片 3" descr="/data/temp/d2b2e32f-dabf-11ee-b42e-fa679ca82f59.jpg@base@tag=imgScale&amp;m=1&amp;w=1453&amp;h=1904&amp;q=95d2b2e32f-dabf-11ee-b42e-fa679ca82f59"/>
          <p:cNvPicPr/>
          <p:nvPr>
            <p:custDataLst>
              <p:tags r:id="rId2"/>
            </p:custDataLst>
          </p:nvPr>
        </p:nvPicPr>
        <p:blipFill>
          <a:blip r:embed="rId3"/>
          <a:srcRect l="3361" r="3361"/>
        </p:blipFill>
        <p:spPr>
          <a:xfrm>
            <a:off x="6957695" y="0"/>
            <a:ext cx="5234305" cy="6858000"/>
          </a:xfrm>
          <a:prstGeom prst="rect">
            <a:avLst/>
          </a:prstGeom>
          <a:blipFill rotWithShape="1">
            <a:blip r:embed="rId4"/>
            <a:stretch>
              <a:fillRect t="-1000" r="-1000" b="-1000"/>
            </a:stretch>
          </a:blip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676018" y="1629785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根据企业的实际情况和市场需求，制定出符合企业特点的质量战略。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1676018" y="1265930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/>
                </a:solidFill>
                <a:latin typeface="+mn-ea"/>
                <a:cs typeface="+mn-ea"/>
              </a:rPr>
              <a:t>制定质量战略</a:t>
            </a:r>
            <a:endParaRPr lang="zh-CN" altLang="en-US" sz="2000" b="1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0" name="椭圆 9"/>
          <p:cNvSpPr/>
          <p:nvPr>
            <p:custDataLst>
              <p:tags r:id="rId7"/>
            </p:custDataLst>
          </p:nvPr>
        </p:nvSpPr>
        <p:spPr>
          <a:xfrm>
            <a:off x="720343" y="1317365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1676653" y="3242050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将制定的质量战略落实到具体的研发项目中，确保每个项目都能达到预期的质量标准。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1676653" y="2878195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/>
                </a:solidFill>
                <a:latin typeface="+mn-ea"/>
                <a:cs typeface="+mn-ea"/>
              </a:rPr>
              <a:t>执行质量战略</a:t>
            </a:r>
            <a:endParaRPr lang="zh-CN" altLang="en-US" sz="2000" b="1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0"/>
            </p:custDataLst>
          </p:nvPr>
        </p:nvSpPr>
        <p:spPr>
          <a:xfrm>
            <a:off x="720343" y="2944870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+mn-ea"/>
                <a:cs typeface="+mn-ea"/>
                <a:sym typeface="+mn-ea"/>
              </a:rPr>
              <a:t>02</a:t>
            </a:r>
            <a:endParaRPr lang="en-US" altLang="zh-CN" sz="2400" b="1" dirty="0"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1"/>
            </p:custDataLst>
          </p:nvPr>
        </p:nvSpPr>
        <p:spPr>
          <a:xfrm>
            <a:off x="1677288" y="4854315"/>
            <a:ext cx="4300220" cy="10394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在项目执行过程中，持续收集反馈信息，对质量战略进行改进和优化，以适应不断变化的市场环境。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1677288" y="4490460"/>
            <a:ext cx="4300220" cy="32255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/>
                </a:solidFill>
                <a:latin typeface="+mn-ea"/>
                <a:cs typeface="+mn-ea"/>
              </a:rPr>
              <a:t>持续改进</a:t>
            </a:r>
            <a:endParaRPr lang="zh-CN" altLang="en-US" sz="2000" b="1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1" name="椭圆 20"/>
          <p:cNvSpPr/>
          <p:nvPr>
            <p:custDataLst>
              <p:tags r:id="rId13"/>
            </p:custDataLst>
          </p:nvPr>
        </p:nvSpPr>
        <p:spPr>
          <a:xfrm>
            <a:off x="720343" y="4555230"/>
            <a:ext cx="667385" cy="667385"/>
          </a:xfrm>
          <a:prstGeom prst="ellipse">
            <a:avLst/>
          </a:prstGeom>
          <a:solidFill>
            <a:schemeClr val="accent1"/>
          </a:soli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indent="0" algn="ctr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2400" b="1">
                <a:latin typeface="+mn-ea"/>
                <a:cs typeface="+mn-ea"/>
                <a:sym typeface="+mn-ea"/>
              </a:rPr>
              <a:t>03</a:t>
            </a:r>
            <a:endParaRPr lang="en-US" altLang="zh-CN" sz="2400" b="1" dirty="0">
              <a:latin typeface="+mn-ea"/>
              <a:cs typeface="+mn-ea"/>
              <a:sym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确保产品质量满足用户期望</a:t>
            </a:r>
            <a:endParaRPr lang="zh-CN" altLang="en-US" dirty="0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72522" y="310474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制定明确的质量战略规划，确保产品质量达到用户期望，并持续改进。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872522" y="242392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质量战略规划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872522" y="122612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6" name="图片 5" descr="/data/temp/d398bed3-dabf-11ee-bc1a-b24852fe11a2.jpg@base@tag=imgScale&amp;m=1&amp;w=799&amp;h=422&amp;q=95d398bed3-dabf-11ee-bc1a-b24852fe11a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3108" b="3108"/>
          <a:stretch>
            <a:fillRect/>
          </a:stretch>
        </p:blipFill>
        <p:spPr>
          <a:xfrm>
            <a:off x="872522" y="4447927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4730749" y="310474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建立完善的质量控制体系，确保产品生产过程中的质量控制，并对出现的问题进行及时改进。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30749" y="242392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质量控制与改进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730749" y="122612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2" name="图片 11" descr="/data/temp/d398c9b0-dabf-11ee-bc1a-b24852fe11a2.jpg@base@tag=imgScale&amp;m=1&amp;w=799&amp;h=422&amp;q=95d398c9b0-dabf-11ee-bc1a-b24852fe11a2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941" r="1941"/>
          <a:stretch>
            <a:fillRect/>
          </a:stretch>
        </p:blipFill>
        <p:spPr>
          <a:xfrm>
            <a:off x="4730749" y="4447927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8588976" y="310474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积极收集用户反馈，了解产品质量问题，并根据用户反馈进行产品改进，确保产品质量满足用户期望。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8588976" y="2423922"/>
            <a:ext cx="2880443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用户反馈与改进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8588976" y="122612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34" name="图片 33" descr="/data/temp/d398d12d-dabf-11ee-bc1a-b24852fe11a2.jpg@base@tag=imgScale&amp;m=1&amp;w=799&amp;h=422&amp;q=95d398d12d-dabf-11ee-bc1a-b24852fe11a2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l="81" r="81"/>
          <a:stretch>
            <a:fillRect/>
          </a:stretch>
        </p:blipFill>
        <p:spPr>
          <a:xfrm>
            <a:off x="8588976" y="4447927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cxnSp>
        <p:nvCxnSpPr>
          <p:cNvPr id="35" name="直接连接符 34"/>
          <p:cNvCxnSpPr/>
          <p:nvPr>
            <p:custDataLst>
              <p:tags r:id="rId17"/>
            </p:custDataLst>
          </p:nvPr>
        </p:nvCxnSpPr>
        <p:spPr>
          <a:xfrm>
            <a:off x="667385" y="122612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8"/>
            </p:custDataLst>
          </p:nvPr>
        </p:nvCxnSpPr>
        <p:spPr>
          <a:xfrm>
            <a:off x="4515450" y="122612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9"/>
            </p:custDataLst>
          </p:nvPr>
        </p:nvCxnSpPr>
        <p:spPr>
          <a:xfrm>
            <a:off x="8371772" y="122612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199562" y="2970666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04137" y="1826396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/data/temp/d37e8cda-dabf-11ee-b42e-fa679ca82f59.jpg@base@tag=imgScale&amp;m=1&amp;w=1209&amp;h=909&amp;q=95d37e8cda-dabf-11ee-b42e-fa679ca82f5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07" r="107"/>
          <a:stretch>
            <a:fillRect/>
          </a:stretch>
        </p:blipFill>
        <p:spPr>
          <a:xfrm>
            <a:off x="838200" y="1971302"/>
            <a:ext cx="4356100" cy="3274060"/>
          </a:xfrm>
          <a:prstGeom prst="roundRect">
            <a:avLst>
              <a:gd name="adj" fmla="val 6291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65470" y="-217735"/>
            <a:ext cx="10800000" cy="792000"/>
          </a:xfrm>
        </p:spPr>
        <p:txBody>
          <a:bodyPr/>
          <a:lstStyle/>
          <a:p>
            <a:r>
              <a:rPr lang="zh-CN" altLang="en-US"/>
              <a:t>源流管理和系统管理</a:t>
            </a:r>
            <a:r>
              <a:rPr lang="en-US" altLang="zh-CN"/>
              <a:t>-</a:t>
            </a:r>
            <a:r>
              <a:rPr lang="zh-CN" altLang="en-US"/>
              <a:t>从源头开始管理质量</a:t>
            </a:r>
            <a:endParaRPr lang="zh-CN" altLang="en-US"/>
          </a:p>
        </p:txBody>
      </p:sp>
      <p:sp>
        <p:nvSpPr>
          <p:cNvPr id="2" name="圆角矩形 13"/>
          <p:cNvSpPr/>
          <p:nvPr>
            <p:custDataLst>
              <p:tags r:id="rId6"/>
            </p:custDataLst>
          </p:nvPr>
        </p:nvSpPr>
        <p:spPr>
          <a:xfrm>
            <a:off x="6227983" y="1659941"/>
            <a:ext cx="1826529" cy="527358"/>
          </a:xfrm>
          <a:prstGeom prst="roundRect">
            <a:avLst>
              <a:gd name="adj" fmla="val 12041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源流管理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227348" y="2256830"/>
            <a:ext cx="5246180" cy="14984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通过严格控制原材料的质量，确保产品的质量从源头开始得到保障。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圆角矩形 24"/>
          <p:cNvSpPr/>
          <p:nvPr>
            <p:custDataLst>
              <p:tags r:id="rId8"/>
            </p:custDataLst>
          </p:nvPr>
        </p:nvSpPr>
        <p:spPr>
          <a:xfrm>
            <a:off x="6227983" y="4173862"/>
            <a:ext cx="1826529" cy="529191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系统管理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227983" y="4770116"/>
            <a:ext cx="5246180" cy="149849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建立完善的质量管理体系，确保研发过程中的每一个环节都符合质量标准，从而保证产品的最终质量。</a:t>
            </a:r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实施系统化管理</a:t>
            </a:r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"/>
            </p:custDataLst>
          </p:nvPr>
        </p:nvSpPr>
        <p:spPr>
          <a:xfrm>
            <a:off x="8075006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持续改进和创新，不断优化研发过程，提高研发质量和效率。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>
            <a:off x="4386282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制定研发过程中的质量标准和规范，确保研发过程的质量和效率。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695653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建立完善的质量管理体系，包括质量控制、质量保证和质量改进等环节，确保研发过程的质量和效率。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“_#color-824&amp;2665"/>
          <p:cNvSpPr/>
          <p:nvPr>
            <p:custDataLst>
              <p:tags r:id="rId5"/>
            </p:custDataLst>
          </p:nvPr>
        </p:nvSpPr>
        <p:spPr>
          <a:xfrm>
            <a:off x="3466641" y="3524536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4" name="图片 3" descr="/data/temp/d46771a6-dabf-11ee-9a1d-167b860e14b1.jpg@base@tag=imgScale&amp;m=1&amp;w=271&amp;h=271&amp;q=95d46771a6-dabf-11ee-9a1d-167b860e14b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9594" t="11070" r="11070" b="9594"/>
          <a:stretch>
            <a:fillRect/>
          </a:stretch>
        </p:blipFill>
        <p:spPr>
          <a:xfrm>
            <a:off x="897618" y="4548334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067492" y="4663925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建立质量管理体系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“_#color-824&amp;2668"/>
          <p:cNvSpPr/>
          <p:nvPr>
            <p:custDataLst>
              <p:tags r:id="rId9"/>
            </p:custDataLst>
          </p:nvPr>
        </p:nvSpPr>
        <p:spPr>
          <a:xfrm>
            <a:off x="7157271" y="3533427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5737798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制定质量标准和规范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/data/temp/d46771d7-dabf-11ee-9a1d-167b860e14b1.jpg@base@tag=imgScale&amp;m=1&amp;w=271&amp;h=271&amp;q=95d46771d7-dabf-11ee-9a1d-167b860e14b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459142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“_#color-824&amp;2668"/>
          <p:cNvSpPr/>
          <p:nvPr>
            <p:custDataLst>
              <p:tags r:id="rId13"/>
            </p:custDataLst>
          </p:nvPr>
        </p:nvSpPr>
        <p:spPr>
          <a:xfrm>
            <a:off x="10847900" y="3542319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9428427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持续改进和创新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3" name="图片 12" descr="/data/temp/d4677205-dabf-11ee-9a1d-167b860e14b1.jpg@base@tag=imgScale&amp;m=1&amp;w=271&amp;h=271&amp;q=95d4677205-dabf-11ee-9a1d-167b860e14b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828459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序号"/>
          <p:cNvSpPr txBox="1"/>
          <p:nvPr>
            <p:custDataLst>
              <p:tags r:id="rId1"/>
            </p:custDataLst>
          </p:nvPr>
        </p:nvSpPr>
        <p:spPr>
          <a:xfrm>
            <a:off x="964414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01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22" name="#项图片_#color-2048&amp;10982"/>
          <p:cNvSpPr/>
          <p:nvPr>
            <p:custDataLst>
              <p:tags r:id="rId2"/>
            </p:custDataLst>
          </p:nvPr>
        </p:nvSpPr>
        <p:spPr>
          <a:xfrm>
            <a:off x="819981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>
        <p:nvSpPr>
          <p:cNvPr id="27" name="序号"/>
          <p:cNvSpPr txBox="1"/>
          <p:nvPr>
            <p:custDataLst>
              <p:tags r:id="rId3"/>
            </p:custDataLst>
          </p:nvPr>
        </p:nvSpPr>
        <p:spPr>
          <a:xfrm>
            <a:off x="2762570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02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19" name="#项图片_#color-2048&amp;10979"/>
          <p:cNvSpPr/>
          <p:nvPr>
            <p:custDataLst>
              <p:tags r:id="rId4"/>
            </p:custDataLst>
          </p:nvPr>
        </p:nvSpPr>
        <p:spPr>
          <a:xfrm>
            <a:off x="2612318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>
        <p:nvSpPr>
          <p:cNvPr id="30" name="序号"/>
          <p:cNvSpPr txBox="1"/>
          <p:nvPr>
            <p:custDataLst>
              <p:tags r:id="rId5"/>
            </p:custDataLst>
          </p:nvPr>
        </p:nvSpPr>
        <p:spPr>
          <a:xfrm>
            <a:off x="4554008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03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9" name="#项图片_#color-2048&amp;10980"/>
          <p:cNvSpPr/>
          <p:nvPr>
            <p:custDataLst>
              <p:tags r:id="rId6"/>
            </p:custDataLst>
          </p:nvPr>
        </p:nvSpPr>
        <p:spPr>
          <a:xfrm>
            <a:off x="4404655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>
        <p:nvSpPr>
          <p:cNvPr id="33" name="序号"/>
          <p:cNvSpPr txBox="1"/>
          <p:nvPr>
            <p:custDataLst>
              <p:tags r:id="rId7"/>
            </p:custDataLst>
          </p:nvPr>
        </p:nvSpPr>
        <p:spPr>
          <a:xfrm>
            <a:off x="6345448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04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12" name="#项图片_#color-2048&amp;10981"/>
          <p:cNvSpPr/>
          <p:nvPr>
            <p:custDataLst>
              <p:tags r:id="rId8"/>
            </p:custDataLst>
          </p:nvPr>
        </p:nvSpPr>
        <p:spPr>
          <a:xfrm>
            <a:off x="6196992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>
        <p:nvSpPr>
          <p:cNvPr id="13" name="序号"/>
          <p:cNvSpPr txBox="1"/>
          <p:nvPr>
            <p:custDataLst>
              <p:tags r:id="rId9"/>
            </p:custDataLst>
          </p:nvPr>
        </p:nvSpPr>
        <p:spPr>
          <a:xfrm>
            <a:off x="8137785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05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16" name="#项图片_#color-2048&amp;10981"/>
          <p:cNvSpPr/>
          <p:nvPr>
            <p:custDataLst>
              <p:tags r:id="rId10"/>
            </p:custDataLst>
          </p:nvPr>
        </p:nvSpPr>
        <p:spPr>
          <a:xfrm>
            <a:off x="7989329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>
        <p:nvSpPr>
          <p:cNvPr id="23" name="序号"/>
          <p:cNvSpPr txBox="1"/>
          <p:nvPr>
            <p:custDataLst>
              <p:tags r:id="rId11"/>
            </p:custDataLst>
          </p:nvPr>
        </p:nvSpPr>
        <p:spPr>
          <a:xfrm>
            <a:off x="9930123" y="2900807"/>
            <a:ext cx="1393138" cy="121945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rmAutofit/>
          </a:bodyPr>
          <a:p>
            <a:pPr algn="ctr">
              <a:lnSpc>
                <a:spcPct val="100000"/>
              </a:lnSpc>
            </a:pPr>
            <a:r>
              <a:rPr lang="en-US" sz="6600" b="1" dirty="0">
                <a:ln>
                  <a:solidFill>
                    <a:schemeClr val="accent1"/>
                  </a:solidFill>
                </a:ln>
                <a:noFill/>
                <a:latin typeface="+mn-ea"/>
                <a:cs typeface="+mn-ea"/>
                <a:sym typeface="+mn-ea"/>
              </a:rPr>
              <a:t>06</a:t>
            </a:r>
            <a:endParaRPr lang="en-US" sz="6600" b="1" dirty="0">
              <a:ln>
                <a:solidFill>
                  <a:schemeClr val="accent1"/>
                </a:solidFill>
              </a:ln>
              <a:noFill/>
              <a:latin typeface="+mn-ea"/>
              <a:cs typeface="+mn-ea"/>
              <a:sym typeface="+mn-ea"/>
            </a:endParaRPr>
          </a:p>
        </p:txBody>
      </p:sp>
      <p:sp>
        <p:nvSpPr>
          <p:cNvPr id="24" name="#项图片_#color-2048&amp;10981"/>
          <p:cNvSpPr/>
          <p:nvPr>
            <p:custDataLst>
              <p:tags r:id="rId12"/>
            </p:custDataLst>
          </p:nvPr>
        </p:nvSpPr>
        <p:spPr>
          <a:xfrm>
            <a:off x="9781667" y="3729990"/>
            <a:ext cx="1706177" cy="1435608"/>
          </a:xfrm>
          <a:prstGeom prst="rect">
            <a:avLst/>
          </a:prstGeom>
          <a:solidFill>
            <a:schemeClr val="bg1"/>
          </a:solidFill>
          <a:effectLst>
            <a:outerShdw blurRad="209550" dist="91567" algn="bl" rotWithShape="0">
              <a:schemeClr val="accent6">
                <a:lumMod val="40000"/>
                <a:lumOff val="60000"/>
                <a:alpha val="18000"/>
              </a:schemeClr>
            </a:outerShdw>
          </a:effectLst>
        </p:spPr>
        <p:txBody>
          <a:bodyPr/>
          <a:p>
            <a:endParaRPr lang="zh-CN" altLang="en-US" sz="1400"/>
          </a:p>
        </p:txBody>
      </p:sp>
      <p:sp useBgFill="1">
        <p:nvSpPr>
          <p:cNvPr id="25" name="Rectangle 41762_#color-2048&amp;10983"/>
          <p:cNvSpPr/>
          <p:nvPr>
            <p:custDataLst>
              <p:tags r:id="rId13"/>
            </p:custDataLst>
          </p:nvPr>
        </p:nvSpPr>
        <p:spPr>
          <a:xfrm>
            <a:off x="548640" y="3729990"/>
            <a:ext cx="11210544" cy="1655064"/>
          </a:xfrm>
          <a:prstGeom prst="rect">
            <a:avLst/>
          </a:prstGeom>
        </p:spPr>
        <p:txBody>
          <a:bodyPr/>
          <a:p>
            <a:endParaRPr lang="zh-CN" altLang="en-US"/>
          </a:p>
        </p:txBody>
      </p:sp>
      <p:sp>
        <p:nvSpPr>
          <p:cNvPr id="26" name="标题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1223390" y="136525"/>
            <a:ext cx="9685401" cy="1123790"/>
          </a:xfrm>
        </p:spPr>
        <p:txBody>
          <a:bodyPr wrap="square">
            <a:normAutofit/>
          </a:bodyPr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28" name="项标题"/>
          <p:cNvSpPr txBox="1"/>
          <p:nvPr>
            <p:custDataLst>
              <p:tags r:id="rId15"/>
            </p:custDataLst>
          </p:nvPr>
        </p:nvSpPr>
        <p:spPr>
          <a:xfrm>
            <a:off x="979805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持续改进和创新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项标题"/>
          <p:cNvSpPr txBox="1"/>
          <p:nvPr>
            <p:custDataLst>
              <p:tags r:id="rId16"/>
            </p:custDataLst>
          </p:nvPr>
        </p:nvSpPr>
        <p:spPr>
          <a:xfrm>
            <a:off x="2778125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科学的研发方法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项标题"/>
          <p:cNvSpPr txBox="1"/>
          <p:nvPr>
            <p:custDataLst>
              <p:tags r:id="rId17"/>
            </p:custDataLst>
          </p:nvPr>
        </p:nvSpPr>
        <p:spPr>
          <a:xfrm>
            <a:off x="4569460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风险管理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项标题"/>
          <p:cNvSpPr txBox="1"/>
          <p:nvPr>
            <p:custDataLst>
              <p:tags r:id="rId18"/>
            </p:custDataLst>
          </p:nvPr>
        </p:nvSpPr>
        <p:spPr>
          <a:xfrm>
            <a:off x="6360795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用户需求导向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2" name="项标题"/>
          <p:cNvSpPr txBox="1"/>
          <p:nvPr>
            <p:custDataLst>
              <p:tags r:id="rId19"/>
            </p:custDataLst>
          </p:nvPr>
        </p:nvSpPr>
        <p:spPr>
          <a:xfrm>
            <a:off x="8153400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质量控制工具的应用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5" name="项标题"/>
          <p:cNvSpPr txBox="1"/>
          <p:nvPr>
            <p:custDataLst>
              <p:tags r:id="rId20"/>
            </p:custDataLst>
          </p:nvPr>
        </p:nvSpPr>
        <p:spPr>
          <a:xfrm>
            <a:off x="9945370" y="4063365"/>
            <a:ext cx="1362710" cy="143573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</a:pP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绩效评估与反馈</a:t>
            </a:r>
            <a:endParaRPr lang="zh-CN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7685" y="-170110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olidFill>
                  <a:schemeClr val="tx1"/>
                </a:solidFill>
                <a:sym typeface="+mn-ea"/>
              </a:rPr>
              <a:t>确保产品和服务质量达到预期标准</a:t>
            </a:r>
            <a:endParaRPr lang="zh-CN" altLang="en-US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4" name="直接连接符 3"/>
          <p:cNvCxnSpPr/>
          <p:nvPr>
            <p:custDataLst>
              <p:tags r:id="rId2"/>
            </p:custDataLst>
          </p:nvPr>
        </p:nvCxnSpPr>
        <p:spPr>
          <a:xfrm>
            <a:off x="4159328" y="2490872"/>
            <a:ext cx="38769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696862" y="4613315"/>
            <a:ext cx="5007263" cy="18474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通过严格的原材料和零部件质量控制，确保产品的源头质量。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864523" y="3971248"/>
            <a:ext cx="4672932" cy="4763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</a:rPr>
              <a:t>源流管理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2" name="弧形 21"/>
          <p:cNvSpPr/>
          <p:nvPr>
            <p:custDataLst>
              <p:tags r:id="rId5"/>
            </p:custDataLst>
          </p:nvPr>
        </p:nvSpPr>
        <p:spPr>
          <a:xfrm>
            <a:off x="2242651" y="1532533"/>
            <a:ext cx="1916677" cy="1916677"/>
          </a:xfrm>
          <a:prstGeom prst="arc">
            <a:avLst>
              <a:gd name="adj1" fmla="val 6402776"/>
              <a:gd name="adj2" fmla="val 441587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椭圆 34"/>
          <p:cNvSpPr/>
          <p:nvPr>
            <p:custDataLst>
              <p:tags r:id="rId6"/>
            </p:custDataLst>
          </p:nvPr>
        </p:nvSpPr>
        <p:spPr>
          <a:xfrm>
            <a:off x="2932350" y="3150722"/>
            <a:ext cx="536644" cy="536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6" name="任意多边形: 形状 8"/>
          <p:cNvSpPr/>
          <p:nvPr>
            <p:custDataLst>
              <p:tags r:id="rId7"/>
            </p:custDataLst>
          </p:nvPr>
        </p:nvSpPr>
        <p:spPr>
          <a:xfrm>
            <a:off x="2938065" y="2241920"/>
            <a:ext cx="525213" cy="497041"/>
          </a:xfrm>
          <a:custGeom>
            <a:avLst/>
            <a:gdLst>
              <a:gd name="connsiteX0" fmla="*/ 317795 w 344086"/>
              <a:gd name="connsiteY0" fmla="*/ 1108 h 313482"/>
              <a:gd name="connsiteX1" fmla="*/ 11230 w 344086"/>
              <a:gd name="connsiteY1" fmla="*/ 125508 h 313482"/>
              <a:gd name="connsiteX2" fmla="*/ 9343 w 344086"/>
              <a:gd name="connsiteY2" fmla="*/ 159372 h 313482"/>
              <a:gd name="connsiteX3" fmla="*/ 119852 w 344086"/>
              <a:gd name="connsiteY3" fmla="*/ 219313 h 313482"/>
              <a:gd name="connsiteX4" fmla="*/ 119852 w 344086"/>
              <a:gd name="connsiteY4" fmla="*/ 294392 h 313482"/>
              <a:gd name="connsiteX5" fmla="*/ 152386 w 344086"/>
              <a:gd name="connsiteY5" fmla="*/ 307110 h 313482"/>
              <a:gd name="connsiteX6" fmla="*/ 195541 w 344086"/>
              <a:gd name="connsiteY6" fmla="*/ 260363 h 313482"/>
              <a:gd name="connsiteX7" fmla="*/ 271476 w 344086"/>
              <a:gd name="connsiteY7" fmla="*/ 301548 h 313482"/>
              <a:gd name="connsiteX8" fmla="*/ 288648 w 344086"/>
              <a:gd name="connsiteY8" fmla="*/ 301913 h 313482"/>
              <a:gd name="connsiteX9" fmla="*/ 298917 w 344086"/>
              <a:gd name="connsiteY9" fmla="*/ 288144 h 313482"/>
              <a:gd name="connsiteX10" fmla="*/ 343343 w 344086"/>
              <a:gd name="connsiteY10" fmla="*/ 21569 h 313482"/>
              <a:gd name="connsiteX11" fmla="*/ 317795 w 344086"/>
              <a:gd name="connsiteY11" fmla="*/ 1108 h 313482"/>
              <a:gd name="connsiteX12" fmla="*/ 271821 w 344086"/>
              <a:gd name="connsiteY12" fmla="*/ 50124 h 313482"/>
              <a:gd name="connsiteX13" fmla="*/ 129441 w 344086"/>
              <a:gd name="connsiteY13" fmla="*/ 192505 h 313482"/>
              <a:gd name="connsiteX14" fmla="*/ 40207 w 344086"/>
              <a:gd name="connsiteY14" fmla="*/ 144110 h 313482"/>
              <a:gd name="connsiteX15" fmla="*/ 271821 w 344086"/>
              <a:gd name="connsiteY15" fmla="*/ 50124 h 313482"/>
              <a:gd name="connsiteX16" fmla="*/ 147985 w 344086"/>
              <a:gd name="connsiteY16" fmla="*/ 270409 h 313482"/>
              <a:gd name="connsiteX17" fmla="*/ 147985 w 344086"/>
              <a:gd name="connsiteY17" fmla="*/ 234569 h 313482"/>
              <a:gd name="connsiteX18" fmla="*/ 170028 w 344086"/>
              <a:gd name="connsiteY18" fmla="*/ 246525 h 313482"/>
              <a:gd name="connsiteX19" fmla="*/ 147985 w 344086"/>
              <a:gd name="connsiteY19" fmla="*/ 270409 h 313482"/>
              <a:gd name="connsiteX20" fmla="*/ 273328 w 344086"/>
              <a:gd name="connsiteY20" fmla="*/ 270550 h 313482"/>
              <a:gd name="connsiteX21" fmla="*/ 155235 w 344086"/>
              <a:gd name="connsiteY21" fmla="*/ 206495 h 313482"/>
              <a:gd name="connsiteX22" fmla="*/ 309748 w 344086"/>
              <a:gd name="connsiteY22" fmla="*/ 51976 h 313482"/>
              <a:gd name="connsiteX23" fmla="*/ 273328 w 344086"/>
              <a:gd name="connsiteY23" fmla="*/ 270550 h 313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27" h="783">
                <a:moveTo>
                  <a:pt x="354" y="628"/>
                </a:moveTo>
                <a:cubicBezTo>
                  <a:pt x="354" y="636"/>
                  <a:pt x="355" y="688"/>
                  <a:pt x="354" y="695"/>
                </a:cubicBezTo>
                <a:cubicBezTo>
                  <a:pt x="352" y="710"/>
                  <a:pt x="346" y="725"/>
                  <a:pt x="338" y="738"/>
                </a:cubicBezTo>
                <a:lnTo>
                  <a:pt x="727" y="738"/>
                </a:lnTo>
                <a:cubicBezTo>
                  <a:pt x="758" y="738"/>
                  <a:pt x="783" y="714"/>
                  <a:pt x="783" y="683"/>
                </a:cubicBezTo>
                <a:lnTo>
                  <a:pt x="783" y="628"/>
                </a:lnTo>
                <a:lnTo>
                  <a:pt x="354" y="628"/>
                </a:lnTo>
                <a:close/>
                <a:moveTo>
                  <a:pt x="495" y="404"/>
                </a:moveTo>
                <a:lnTo>
                  <a:pt x="495" y="460"/>
                </a:lnTo>
                <a:lnTo>
                  <a:pt x="529" y="423"/>
                </a:lnTo>
                <a:lnTo>
                  <a:pt x="495" y="404"/>
                </a:lnTo>
                <a:close/>
                <a:moveTo>
                  <a:pt x="749" y="116"/>
                </a:moveTo>
                <a:lnTo>
                  <a:pt x="506" y="360"/>
                </a:lnTo>
                <a:lnTo>
                  <a:pt x="692" y="461"/>
                </a:lnTo>
                <a:lnTo>
                  <a:pt x="749" y="116"/>
                </a:lnTo>
                <a:close/>
                <a:moveTo>
                  <a:pt x="690" y="113"/>
                </a:moveTo>
                <a:lnTo>
                  <a:pt x="325" y="261"/>
                </a:lnTo>
                <a:lnTo>
                  <a:pt x="465" y="338"/>
                </a:lnTo>
                <a:lnTo>
                  <a:pt x="690" y="113"/>
                </a:lnTo>
                <a:close/>
                <a:moveTo>
                  <a:pt x="183" y="44"/>
                </a:moveTo>
                <a:cubicBezTo>
                  <a:pt x="208" y="86"/>
                  <a:pt x="197" y="105"/>
                  <a:pt x="199" y="174"/>
                </a:cubicBezTo>
                <a:lnTo>
                  <a:pt x="199" y="663"/>
                </a:lnTo>
                <a:cubicBezTo>
                  <a:pt x="201" y="672"/>
                  <a:pt x="191" y="707"/>
                  <a:pt x="227" y="731"/>
                </a:cubicBezTo>
                <a:cubicBezTo>
                  <a:pt x="267" y="754"/>
                  <a:pt x="310" y="721"/>
                  <a:pt x="310" y="686"/>
                </a:cubicBezTo>
                <a:cubicBezTo>
                  <a:pt x="310" y="680"/>
                  <a:pt x="310" y="682"/>
                  <a:pt x="310" y="673"/>
                </a:cubicBezTo>
                <a:cubicBezTo>
                  <a:pt x="311" y="641"/>
                  <a:pt x="307" y="627"/>
                  <a:pt x="314" y="610"/>
                </a:cubicBezTo>
                <a:cubicBezTo>
                  <a:pt x="322" y="592"/>
                  <a:pt x="340" y="583"/>
                  <a:pt x="355" y="583"/>
                </a:cubicBezTo>
                <a:lnTo>
                  <a:pt x="628" y="583"/>
                </a:lnTo>
                <a:lnTo>
                  <a:pt x="628" y="476"/>
                </a:lnTo>
                <a:lnTo>
                  <a:pt x="569" y="445"/>
                </a:lnTo>
                <a:lnTo>
                  <a:pt x="502" y="518"/>
                </a:lnTo>
                <a:cubicBezTo>
                  <a:pt x="483" y="538"/>
                  <a:pt x="450" y="525"/>
                  <a:pt x="450" y="498"/>
                </a:cubicBezTo>
                <a:lnTo>
                  <a:pt x="450" y="380"/>
                </a:lnTo>
                <a:lnTo>
                  <a:pt x="276" y="285"/>
                </a:lnTo>
                <a:cubicBezTo>
                  <a:pt x="254" y="274"/>
                  <a:pt x="256" y="242"/>
                  <a:pt x="279" y="232"/>
                </a:cubicBezTo>
                <a:lnTo>
                  <a:pt x="627" y="91"/>
                </a:lnTo>
                <a:lnTo>
                  <a:pt x="626" y="89"/>
                </a:lnTo>
                <a:cubicBezTo>
                  <a:pt x="621" y="63"/>
                  <a:pt x="599" y="44"/>
                  <a:pt x="572" y="44"/>
                </a:cubicBezTo>
                <a:lnTo>
                  <a:pt x="183" y="44"/>
                </a:lnTo>
                <a:close/>
                <a:moveTo>
                  <a:pt x="102" y="44"/>
                </a:moveTo>
                <a:cubicBezTo>
                  <a:pt x="99" y="44"/>
                  <a:pt x="95" y="44"/>
                  <a:pt x="92" y="45"/>
                </a:cubicBezTo>
                <a:cubicBezTo>
                  <a:pt x="69" y="48"/>
                  <a:pt x="51" y="65"/>
                  <a:pt x="46" y="87"/>
                </a:cubicBezTo>
                <a:cubicBezTo>
                  <a:pt x="43" y="107"/>
                  <a:pt x="45" y="102"/>
                  <a:pt x="44" y="131"/>
                </a:cubicBezTo>
                <a:cubicBezTo>
                  <a:pt x="44" y="176"/>
                  <a:pt x="44" y="251"/>
                  <a:pt x="44" y="251"/>
                </a:cubicBezTo>
                <a:lnTo>
                  <a:pt x="155" y="251"/>
                </a:lnTo>
                <a:lnTo>
                  <a:pt x="155" y="131"/>
                </a:lnTo>
                <a:cubicBezTo>
                  <a:pt x="154" y="103"/>
                  <a:pt x="156" y="108"/>
                  <a:pt x="154" y="89"/>
                </a:cubicBezTo>
                <a:cubicBezTo>
                  <a:pt x="149" y="64"/>
                  <a:pt x="127" y="45"/>
                  <a:pt x="102" y="44"/>
                </a:cubicBezTo>
                <a:close/>
                <a:moveTo>
                  <a:pt x="99" y="0"/>
                </a:moveTo>
                <a:lnTo>
                  <a:pt x="572" y="0"/>
                </a:lnTo>
                <a:cubicBezTo>
                  <a:pt x="617" y="0"/>
                  <a:pt x="654" y="29"/>
                  <a:pt x="667" y="69"/>
                </a:cubicBezTo>
                <a:lnTo>
                  <a:pt x="668" y="74"/>
                </a:lnTo>
                <a:lnTo>
                  <a:pt x="762" y="36"/>
                </a:lnTo>
                <a:cubicBezTo>
                  <a:pt x="783" y="28"/>
                  <a:pt x="806" y="46"/>
                  <a:pt x="802" y="68"/>
                </a:cubicBezTo>
                <a:lnTo>
                  <a:pt x="732" y="488"/>
                </a:lnTo>
                <a:cubicBezTo>
                  <a:pt x="731" y="498"/>
                  <a:pt x="725" y="506"/>
                  <a:pt x="716" y="510"/>
                </a:cubicBezTo>
                <a:cubicBezTo>
                  <a:pt x="708" y="514"/>
                  <a:pt x="697" y="514"/>
                  <a:pt x="689" y="509"/>
                </a:cubicBezTo>
                <a:lnTo>
                  <a:pt x="672" y="500"/>
                </a:lnTo>
                <a:lnTo>
                  <a:pt x="672" y="583"/>
                </a:lnTo>
                <a:lnTo>
                  <a:pt x="783" y="583"/>
                </a:lnTo>
                <a:cubicBezTo>
                  <a:pt x="807" y="583"/>
                  <a:pt x="827" y="603"/>
                  <a:pt x="827" y="628"/>
                </a:cubicBezTo>
                <a:lnTo>
                  <a:pt x="827" y="683"/>
                </a:lnTo>
                <a:cubicBezTo>
                  <a:pt x="827" y="738"/>
                  <a:pt x="782" y="783"/>
                  <a:pt x="727" y="783"/>
                </a:cubicBezTo>
                <a:lnTo>
                  <a:pt x="255" y="783"/>
                </a:lnTo>
                <a:cubicBezTo>
                  <a:pt x="176" y="780"/>
                  <a:pt x="152" y="710"/>
                  <a:pt x="155" y="676"/>
                </a:cubicBezTo>
                <a:cubicBezTo>
                  <a:pt x="155" y="630"/>
                  <a:pt x="155" y="295"/>
                  <a:pt x="155" y="295"/>
                </a:cubicBezTo>
                <a:lnTo>
                  <a:pt x="44" y="295"/>
                </a:lnTo>
                <a:cubicBezTo>
                  <a:pt x="20" y="295"/>
                  <a:pt x="0" y="276"/>
                  <a:pt x="0" y="251"/>
                </a:cubicBezTo>
                <a:lnTo>
                  <a:pt x="0" y="101"/>
                </a:lnTo>
                <a:cubicBezTo>
                  <a:pt x="0" y="46"/>
                  <a:pt x="44" y="0"/>
                  <a:pt x="99" y="0"/>
                </a:cubicBezTo>
                <a:close/>
              </a:path>
            </a:pathLst>
          </a:custGeom>
          <a:solidFill>
            <a:schemeClr val="accent1"/>
          </a:solidFill>
          <a:ln w="585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8"/>
            </p:custDataLst>
          </p:nvPr>
        </p:nvSpPr>
        <p:spPr>
          <a:xfrm>
            <a:off x="6490713" y="4613315"/>
            <a:ext cx="5007263" cy="18474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建立完善的质量管理体系，包括质量控制、质量保证和质量改进等环节，确保产品和服务质量达到预期标准。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9"/>
            </p:custDataLst>
          </p:nvPr>
        </p:nvSpPr>
        <p:spPr>
          <a:xfrm>
            <a:off x="6657740" y="3971248"/>
            <a:ext cx="4672933" cy="47631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</a:rPr>
              <a:t>系统管理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0" name="弧形 39"/>
          <p:cNvSpPr/>
          <p:nvPr>
            <p:custDataLst>
              <p:tags r:id="rId10"/>
            </p:custDataLst>
          </p:nvPr>
        </p:nvSpPr>
        <p:spPr>
          <a:xfrm>
            <a:off x="8035867" y="1532533"/>
            <a:ext cx="1916677" cy="1916677"/>
          </a:xfrm>
          <a:prstGeom prst="arc">
            <a:avLst>
              <a:gd name="adj1" fmla="val 6372200"/>
              <a:gd name="adj2" fmla="val 445500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椭圆 40"/>
          <p:cNvSpPr/>
          <p:nvPr>
            <p:custDataLst>
              <p:tags r:id="rId11"/>
            </p:custDataLst>
          </p:nvPr>
        </p:nvSpPr>
        <p:spPr>
          <a:xfrm>
            <a:off x="8726201" y="3150722"/>
            <a:ext cx="536644" cy="5366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任意多边形: 形状 11"/>
          <p:cNvSpPr/>
          <p:nvPr>
            <p:custDataLst>
              <p:tags r:id="rId12"/>
            </p:custDataLst>
          </p:nvPr>
        </p:nvSpPr>
        <p:spPr>
          <a:xfrm>
            <a:off x="8731282" y="2228583"/>
            <a:ext cx="525541" cy="523416"/>
          </a:xfrm>
          <a:custGeom>
            <a:avLst/>
            <a:gdLst>
              <a:gd name="connsiteX0" fmla="*/ 236565 w 468818"/>
              <a:gd name="connsiteY0" fmla="*/ 465431 h 465834"/>
              <a:gd name="connsiteX1" fmla="*/ -347 w 468818"/>
              <a:gd name="connsiteY1" fmla="*/ 233807 h 465834"/>
              <a:gd name="connsiteX2" fmla="*/ 198348 w 468818"/>
              <a:gd name="connsiteY2" fmla="*/ 180 h 465834"/>
              <a:gd name="connsiteX3" fmla="*/ 251226 w 468818"/>
              <a:gd name="connsiteY3" fmla="*/ 45287 h 465834"/>
              <a:gd name="connsiteX4" fmla="*/ 251226 w 468818"/>
              <a:gd name="connsiteY4" fmla="*/ 198715 h 465834"/>
              <a:gd name="connsiteX5" fmla="*/ 264046 w 468818"/>
              <a:gd name="connsiteY5" fmla="*/ 211534 h 465834"/>
              <a:gd name="connsiteX6" fmla="*/ 422922 w 468818"/>
              <a:gd name="connsiteY6" fmla="*/ 211534 h 465834"/>
              <a:gd name="connsiteX7" fmla="*/ 457133 w 468818"/>
              <a:gd name="connsiteY7" fmla="*/ 227077 h 465834"/>
              <a:gd name="connsiteX8" fmla="*/ 468029 w 468818"/>
              <a:gd name="connsiteY8" fmla="*/ 263691 h 465834"/>
              <a:gd name="connsiteX9" fmla="*/ 253951 w 468818"/>
              <a:gd name="connsiteY9" fmla="*/ 464710 h 465834"/>
              <a:gd name="connsiteX10" fmla="*/ 236565 w 468818"/>
              <a:gd name="connsiteY10" fmla="*/ 465431 h 465834"/>
              <a:gd name="connsiteX11" fmla="*/ 205478 w 468818"/>
              <a:gd name="connsiteY11" fmla="*/ 32388 h 465834"/>
              <a:gd name="connsiteX12" fmla="*/ 203395 w 468818"/>
              <a:gd name="connsiteY12" fmla="*/ 32548 h 465834"/>
              <a:gd name="connsiteX13" fmla="*/ 32421 w 468818"/>
              <a:gd name="connsiteY13" fmla="*/ 233727 h 465834"/>
              <a:gd name="connsiteX14" fmla="*/ 251707 w 468818"/>
              <a:gd name="connsiteY14" fmla="*/ 432182 h 465834"/>
              <a:gd name="connsiteX15" fmla="*/ 435741 w 468818"/>
              <a:gd name="connsiteY15" fmla="*/ 259365 h 465834"/>
              <a:gd name="connsiteX16" fmla="*/ 432616 w 468818"/>
              <a:gd name="connsiteY16" fmla="*/ 248629 h 465834"/>
              <a:gd name="connsiteX17" fmla="*/ 423002 w 468818"/>
              <a:gd name="connsiteY17" fmla="*/ 244303 h 465834"/>
              <a:gd name="connsiteX18" fmla="*/ 264046 w 468818"/>
              <a:gd name="connsiteY18" fmla="*/ 244303 h 465834"/>
              <a:gd name="connsiteX19" fmla="*/ 218458 w 468818"/>
              <a:gd name="connsiteY19" fmla="*/ 198715 h 465834"/>
              <a:gd name="connsiteX20" fmla="*/ 218458 w 468818"/>
              <a:gd name="connsiteY20" fmla="*/ 45287 h 465834"/>
              <a:gd name="connsiteX21" fmla="*/ 205478 w 468818"/>
              <a:gd name="connsiteY21" fmla="*/ 32388 h 465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828" h="824">
                <a:moveTo>
                  <a:pt x="373" y="824"/>
                </a:moveTo>
                <a:cubicBezTo>
                  <a:pt x="168" y="824"/>
                  <a:pt x="1" y="661"/>
                  <a:pt x="0" y="459"/>
                </a:cubicBezTo>
                <a:cubicBezTo>
                  <a:pt x="-1" y="278"/>
                  <a:pt x="134" y="120"/>
                  <a:pt x="313" y="91"/>
                </a:cubicBezTo>
                <a:cubicBezTo>
                  <a:pt x="357" y="84"/>
                  <a:pt x="396" y="119"/>
                  <a:pt x="396" y="163"/>
                </a:cubicBezTo>
                <a:lnTo>
                  <a:pt x="396" y="404"/>
                </a:lnTo>
                <a:cubicBezTo>
                  <a:pt x="396" y="415"/>
                  <a:pt x="405" y="424"/>
                  <a:pt x="416" y="424"/>
                </a:cubicBezTo>
                <a:lnTo>
                  <a:pt x="667" y="424"/>
                </a:lnTo>
                <a:cubicBezTo>
                  <a:pt x="687" y="424"/>
                  <a:pt x="707" y="433"/>
                  <a:pt x="720" y="449"/>
                </a:cubicBezTo>
                <a:cubicBezTo>
                  <a:pt x="734" y="465"/>
                  <a:pt x="741" y="486"/>
                  <a:pt x="738" y="506"/>
                </a:cubicBezTo>
                <a:cubicBezTo>
                  <a:pt x="714" y="683"/>
                  <a:pt x="578" y="810"/>
                  <a:pt x="400" y="823"/>
                </a:cubicBezTo>
                <a:cubicBezTo>
                  <a:pt x="392" y="824"/>
                  <a:pt x="382" y="824"/>
                  <a:pt x="373" y="824"/>
                </a:cubicBezTo>
                <a:close/>
                <a:moveTo>
                  <a:pt x="324" y="142"/>
                </a:moveTo>
                <a:cubicBezTo>
                  <a:pt x="323" y="142"/>
                  <a:pt x="322" y="142"/>
                  <a:pt x="321" y="142"/>
                </a:cubicBezTo>
                <a:cubicBezTo>
                  <a:pt x="167" y="167"/>
                  <a:pt x="51" y="303"/>
                  <a:pt x="52" y="459"/>
                </a:cubicBezTo>
                <a:cubicBezTo>
                  <a:pt x="52" y="640"/>
                  <a:pt x="210" y="785"/>
                  <a:pt x="397" y="772"/>
                </a:cubicBezTo>
                <a:cubicBezTo>
                  <a:pt x="550" y="761"/>
                  <a:pt x="666" y="651"/>
                  <a:pt x="687" y="500"/>
                </a:cubicBezTo>
                <a:cubicBezTo>
                  <a:pt x="688" y="493"/>
                  <a:pt x="686" y="487"/>
                  <a:pt x="682" y="483"/>
                </a:cubicBezTo>
                <a:cubicBezTo>
                  <a:pt x="680" y="480"/>
                  <a:pt x="675" y="476"/>
                  <a:pt x="667" y="476"/>
                </a:cubicBezTo>
                <a:lnTo>
                  <a:pt x="416" y="476"/>
                </a:lnTo>
                <a:cubicBezTo>
                  <a:pt x="377" y="476"/>
                  <a:pt x="345" y="444"/>
                  <a:pt x="345" y="404"/>
                </a:cubicBezTo>
                <a:lnTo>
                  <a:pt x="345" y="163"/>
                </a:lnTo>
                <a:cubicBezTo>
                  <a:pt x="345" y="151"/>
                  <a:pt x="335" y="142"/>
                  <a:pt x="324" y="142"/>
                </a:cubicBezTo>
                <a:close/>
                <a:moveTo>
                  <a:pt x="756" y="384"/>
                </a:moveTo>
                <a:lnTo>
                  <a:pt x="508" y="384"/>
                </a:lnTo>
                <a:cubicBezTo>
                  <a:pt x="469" y="384"/>
                  <a:pt x="436" y="352"/>
                  <a:pt x="436" y="312"/>
                </a:cubicBezTo>
                <a:lnTo>
                  <a:pt x="436" y="72"/>
                </a:lnTo>
                <a:cubicBezTo>
                  <a:pt x="436" y="28"/>
                  <a:pt x="476" y="-7"/>
                  <a:pt x="521" y="1"/>
                </a:cubicBezTo>
                <a:cubicBezTo>
                  <a:pt x="675" y="28"/>
                  <a:pt x="797" y="148"/>
                  <a:pt x="826" y="299"/>
                </a:cubicBezTo>
                <a:cubicBezTo>
                  <a:pt x="830" y="320"/>
                  <a:pt x="825" y="341"/>
                  <a:pt x="811" y="358"/>
                </a:cubicBezTo>
                <a:cubicBezTo>
                  <a:pt x="797" y="375"/>
                  <a:pt x="777" y="384"/>
                  <a:pt x="756" y="384"/>
                </a:cubicBezTo>
                <a:close/>
                <a:moveTo>
                  <a:pt x="508" y="51"/>
                </a:moveTo>
                <a:cubicBezTo>
                  <a:pt x="497" y="51"/>
                  <a:pt x="488" y="61"/>
                  <a:pt x="488" y="72"/>
                </a:cubicBezTo>
                <a:lnTo>
                  <a:pt x="488" y="312"/>
                </a:lnTo>
                <a:cubicBezTo>
                  <a:pt x="488" y="323"/>
                  <a:pt x="497" y="333"/>
                  <a:pt x="508" y="333"/>
                </a:cubicBezTo>
                <a:lnTo>
                  <a:pt x="756" y="333"/>
                </a:lnTo>
                <a:cubicBezTo>
                  <a:pt x="764" y="333"/>
                  <a:pt x="769" y="328"/>
                  <a:pt x="771" y="325"/>
                </a:cubicBezTo>
                <a:cubicBezTo>
                  <a:pt x="773" y="322"/>
                  <a:pt x="777" y="316"/>
                  <a:pt x="776" y="308"/>
                </a:cubicBezTo>
                <a:cubicBezTo>
                  <a:pt x="751" y="178"/>
                  <a:pt x="645" y="75"/>
                  <a:pt x="512" y="52"/>
                </a:cubicBezTo>
                <a:cubicBezTo>
                  <a:pt x="511" y="52"/>
                  <a:pt x="510" y="51"/>
                  <a:pt x="508" y="51"/>
                </a:cubicBezTo>
                <a:close/>
              </a:path>
            </a:pathLst>
          </a:custGeom>
          <a:solidFill>
            <a:schemeClr val="accent1"/>
          </a:solidFill>
          <a:ln w="798" cap="flat">
            <a:noFill/>
            <a:prstDash val="solid"/>
            <a:miter/>
          </a:ln>
        </p:spPr>
        <p:txBody>
          <a:bodyPr wrap="square" rtlCol="0" anchor="ctr">
            <a:noAutofit/>
          </a:bodyPr>
          <a:p>
            <a:endParaRPr lang="zh-CN" altLang="en-US"/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持续改进和创新</a:t>
            </a:r>
            <a:r>
              <a:rPr lang="en-US" altLang="zh-CN" dirty="0"/>
              <a:t>-</a:t>
            </a:r>
            <a:r>
              <a:rPr lang="zh-CN" altLang="en-US" dirty="0"/>
              <a:t>持续改进研发流程和方法</a:t>
            </a:r>
            <a:endParaRPr lang="zh-CN" altLang="en-US" dirty="0"/>
          </a:p>
        </p:txBody>
      </p:sp>
      <p:sp>
        <p:nvSpPr>
          <p:cNvPr id="6" name="矩形: 圆角 2"/>
          <p:cNvSpPr/>
          <p:nvPr>
            <p:custDataLst>
              <p:tags r:id="rId2"/>
            </p:custDataLst>
          </p:nvPr>
        </p:nvSpPr>
        <p:spPr>
          <a:xfrm>
            <a:off x="625057" y="328899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持续改进研发流程，提高研发效率和质量，如引入敏捷研发方法、优化项目管理流程等。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4"/>
          <p:cNvSpPr/>
          <p:nvPr>
            <p:custDataLst>
              <p:tags r:id="rId3"/>
            </p:custDataLst>
          </p:nvPr>
        </p:nvSpPr>
        <p:spPr>
          <a:xfrm>
            <a:off x="625057" y="293022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流程优化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: 圆角 6"/>
          <p:cNvSpPr/>
          <p:nvPr>
            <p:custDataLst>
              <p:tags r:id="rId4"/>
            </p:custDataLst>
          </p:nvPr>
        </p:nvSpPr>
        <p:spPr>
          <a:xfrm>
            <a:off x="4233690" y="328899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鼓励研发团队进行技术创新，如引入新的研发工具、技术或方法，以提高研发效率和质量。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: 圆角 8"/>
          <p:cNvSpPr/>
          <p:nvPr>
            <p:custDataLst>
              <p:tags r:id="rId5"/>
            </p:custDataLst>
          </p:nvPr>
        </p:nvSpPr>
        <p:spPr>
          <a:xfrm>
            <a:off x="4233690" y="293022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技术创新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8" name="图片 17" descr="/data/temp/d535dc74-dabf-11ee-b42e-fa679ca82f59.jpg@base@tag=imgScale&amp;m=1&amp;w=550&amp;h=550&amp;q=95d535dc74-dabf-11ee-b42e-fa679ca82f5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8348" t="11636" r="3448"/>
          <a:stretch>
            <a:fillRect/>
          </a:stretch>
        </p:blipFill>
        <p:spPr>
          <a:xfrm>
            <a:off x="5857987" y="155547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矩形: 圆角 7"/>
          <p:cNvSpPr/>
          <p:nvPr>
            <p:custDataLst>
              <p:tags r:id="rId8"/>
            </p:custDataLst>
          </p:nvPr>
        </p:nvSpPr>
        <p:spPr>
          <a:xfrm>
            <a:off x="7825177" y="328899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加强团队协作，提高研发团队的沟通和协作效率，如引入新的协作工具、方法或流程等。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: 圆角 9"/>
          <p:cNvSpPr/>
          <p:nvPr>
            <p:custDataLst>
              <p:tags r:id="rId9"/>
            </p:custDataLst>
          </p:nvPr>
        </p:nvSpPr>
        <p:spPr>
          <a:xfrm>
            <a:off x="7825177" y="293022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团队协作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2" name="图片 21" descr="/data/temp/d535dd2b-dabf-11ee-b42e-fa679ca82f59.jpg@base@tag=imgScale&amp;m=1&amp;w=550&amp;h=550&amp;q=95d535dd2b-dabf-11ee-b42e-fa679ca82f5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7455" t="6909" r="8000" b="8545"/>
          <a:stretch>
            <a:fillRect/>
          </a:stretch>
        </p:blipFill>
        <p:spPr>
          <a:xfrm>
            <a:off x="9449475" y="155547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图片 22" descr="/data/temp/d535dc39-dabf-11ee-b42e-fa679ca82f59.jpg@base@tag=imgScale&amp;m=1&amp;w=550&amp;h=550&amp;q=95d535dc39-dabf-11ee-b42e-fa679ca82f59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12182" t="18550"/>
          <a:stretch>
            <a:fillRect/>
          </a:stretch>
        </p:blipFill>
        <p:spPr>
          <a:xfrm>
            <a:off x="2249354" y="155547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图片 1" descr="/data/temp/d54c468d-dabf-11ee-9a1d-167b860e14b1.jpg@base@tag=imgScale&amp;m=1&amp;w=3384&amp;h=952&amp;q=95d54c468d-dabf-11ee-9a1d-167b860e14b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5440" b="24267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4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29" name="标题"/>
          <p:cNvSpPr txBox="1"/>
          <p:nvPr>
            <p:custDataLst>
              <p:tags r:id="rId5"/>
            </p:custDataLst>
          </p:nvPr>
        </p:nvSpPr>
        <p:spPr>
          <a:xfrm>
            <a:off x="1527175" y="3244850"/>
            <a:ext cx="9473565" cy="7791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zh-CN"/>
            </a:defPPr>
            <a:lvl1pPr>
              <a:lnSpc>
                <a:spcPct val="131000"/>
              </a:lnSpc>
              <a:defRPr sz="3400" b="1">
                <a:solidFill>
                  <a:schemeClr val="dk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鼓励创新思维</a:t>
            </a:r>
            <a:endParaRPr lang="zh-CN" altLang="en-US" dirty="0"/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487488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鼓励员工提出新想法，并对其进行奖励和认可，以建立一种支持创新的企业文化。</a:t>
            </a:r>
            <a:endParaRPr lang="zh-CN" altLang="en-US" sz="14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487488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建立创新文化</a:t>
            </a:r>
            <a:endParaRPr lang="zh-CN" altLang="en-US" sz="2000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8313738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通过培训和实践，培养员工的创新思维和技能，提高他们的创新能力。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313738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培养创新技能</a:t>
            </a:r>
            <a:endParaRPr lang="zh-CN" altLang="en-US" sz="2000" b="1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4900613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为员工提供必要的资源和工具，如研发资金、实验设备等，以支持他们的创新活动。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900613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提供创新资源</a:t>
            </a:r>
            <a:endParaRPr lang="zh-CN" altLang="en-US" sz="2000" b="1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提高效率和质量的新方法</a:t>
            </a:r>
            <a:endParaRPr lang="zh-CN" altLang="en-US" dirty="0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959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/data/temp/d4fc9566-dabf-11ee-9a1d-167b860e14b1.jpg@base@tag=imgScale&amp;m=1&amp;w=484&amp;h=995&amp;q=95d4fc9566-dabf-11ee-9a1d-167b860e14b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21477" r="26642"/>
          <a:stretch>
            <a:fillRect/>
          </a:stretch>
        </p:blipFill>
        <p:spPr>
          <a:xfrm>
            <a:off x="695960" y="1918018"/>
            <a:ext cx="174504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29514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/data/temp/d4fc94cf-dabf-11ee-9a1d-167b860e14b1.jpg@base@tag=imgScale&amp;m=1&amp;w=484&amp;h=995&amp;q=95d4fc94cf-dabf-11ee-9a1d-167b860e14b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25662" r="25662"/>
          <a:stretch>
            <a:fillRect/>
          </a:stretch>
        </p:blipFill>
        <p:spPr>
          <a:xfrm>
            <a:off x="429514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27146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通过自动化测试工具，提高软件测试的效率和质量，减少人工测试的误差和成本。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27146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自动化测试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27184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31507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采用持续集成工具，实现代码自动构建、测试和部署，提高软件开发的效率和质量。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631507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持续集成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631888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78968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data/temp/d4fc94cb-dabf-11ee-9a1d-167b860e14b1.jpg@base@tag=imgScale&amp;m=1&amp;w=484&amp;h=995&amp;q=95d4fc94cb-dabf-11ee-9a1d-167b860e14b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34318" r="10971"/>
          <a:stretch>
            <a:fillRect/>
          </a:stretch>
        </p:blipFill>
        <p:spPr>
          <a:xfrm>
            <a:off x="789686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99155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采用敏捷开发方法，快速响应市场需求，提高产品的质量和用户体验。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99155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敏捷开发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99193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科学的研发方法</a:t>
            </a:r>
            <a:r>
              <a:rPr lang="en-US" altLang="zh-CN"/>
              <a:t>-</a:t>
            </a:r>
            <a:r>
              <a:rPr lang="zh-CN" altLang="en-US"/>
              <a:t>减少错误和缺陷</a:t>
            </a:r>
            <a:endParaRPr lang="zh-CN" altLang="en-US"/>
          </a:p>
        </p:txBody>
      </p:sp>
      <p:pic>
        <p:nvPicPr>
          <p:cNvPr id="8" name="图片 7" descr="/data/temp/d66743be-dabf-11ee-afbe-1e6b553d881e.jpg@base@tag=imgScale&amp;m=1&amp;w=910&amp;h=1289&amp;q=95d66743be-dabf-11ee-afbe-1e6b553d881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0755" r="10755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1001711" y="301474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5"/>
            </p:custDataLst>
          </p:nvPr>
        </p:nvSpPr>
        <p:spPr>
          <a:xfrm>
            <a:off x="636586" y="332017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持续集成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1001711" y="135866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6586" y="166473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测试驱动开发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2970212" y="1425336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通过编写测试用例，确保代码质量和功能的正确性，减少错误和缺陷。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2970212" y="301410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通过持续集成工具，自动构建、测试和部署代码，及时发现和修复错误和缺陷。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001711" y="4670187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1"/>
            </p:custDataLst>
          </p:nvPr>
        </p:nvSpPr>
        <p:spPr>
          <a:xfrm>
            <a:off x="636586" y="4976257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代码审查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2970212" y="4669552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通过代码审查，让团队成员互相检查代码，发现潜在的错误和缺陷，提高代码质量。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8795" y="-198685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提高产品可靠性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348361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348361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348361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2320" y="4641981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在设计阶段，通过采用科学的设计方法，如可靠性设计、失效模式与效应分析等，提高产品的可靠性。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3500886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设计阶段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745990" y="4641981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在测试阶段，通过进行充分的可靠性测试，如环境测试、寿命测试等，确保产品的可靠性达到预期水平。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3500886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测试阶段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9660" y="4641981"/>
            <a:ext cx="2700000" cy="127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在生产阶段，通过严格的质量控制和生产管理，确保产品的可靠性得到保持。</a:t>
            </a:r>
            <a:endParaRPr lang="zh-CN" altLang="en-US" sz="15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3500886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生产阶段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d7652632-dabf-11ee-afbe-1e6b553d881e.jpg@base@tag=imgScale&amp;m=1&amp;w=620&amp;h=620&amp;q=95d7652632-dabf-11ee-afbe-1e6b553d881e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15784" r="15784"/>
          <a:stretch>
            <a:fillRect/>
          </a:stretch>
        </p:blipFill>
        <p:spPr>
          <a:xfrm>
            <a:off x="1016634" y="1191391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d7652681-dabf-11ee-afbe-1e6b553d881e.jpg@base@tag=imgScale&amp;m=1&amp;w=620&amp;h=620&amp;q=95d7652681-dabf-11ee-afbe-1e6b553d881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t="1431"/>
          <a:stretch>
            <a:fillRect/>
          </a:stretch>
        </p:blipFill>
        <p:spPr>
          <a:xfrm>
            <a:off x="4980305" y="1191391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d765272a-dabf-11ee-afbe-1e6b553d881e.jpg@base@tag=imgScale&amp;m=1&amp;w=620&amp;h=620&amp;q=95d765272a-dabf-11ee-afbe-1e6b553d881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379" r="12379"/>
          <a:stretch>
            <a:fillRect/>
          </a:stretch>
        </p:blipFill>
        <p:spPr>
          <a:xfrm>
            <a:off x="8943340" y="1191391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科学方法指导新产品开发</a:t>
            </a:r>
            <a:endParaRPr lang="zh-CN" altLang="en-US"/>
          </a:p>
        </p:txBody>
      </p:sp>
      <p:sp>
        <p:nvSpPr>
          <p:cNvPr id="29" name="任意多边形 28"/>
          <p:cNvSpPr/>
          <p:nvPr>
            <p:custDataLst>
              <p:tags r:id="rId2"/>
            </p:custDataLst>
          </p:nvPr>
        </p:nvSpPr>
        <p:spPr>
          <a:xfrm>
            <a:off x="1768352" y="3694594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324 w 2879725"/>
              <a:gd name="connsiteY1" fmla="*/ 89535 h 358140"/>
              <a:gd name="connsiteX2" fmla="*/ 1019622 w 2879725"/>
              <a:gd name="connsiteY2" fmla="*/ 91798 h 358140"/>
              <a:gd name="connsiteX3" fmla="*/ 1010920 w 2879725"/>
              <a:gd name="connsiteY3" fmla="*/ 178117 h 358140"/>
              <a:gd name="connsiteX4" fmla="*/ 1019622 w 2879725"/>
              <a:gd name="connsiteY4" fmla="*/ 264436 h 358140"/>
              <a:gd name="connsiteX5" fmla="*/ 1020916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538 w 2879725"/>
              <a:gd name="connsiteY12" fmla="*/ 268605 h 358140"/>
              <a:gd name="connsiteX13" fmla="*/ 1858832 w 2879725"/>
              <a:gd name="connsiteY13" fmla="*/ 264436 h 358140"/>
              <a:gd name="connsiteX14" fmla="*/ 1867534 w 2879725"/>
              <a:gd name="connsiteY14" fmla="*/ 178117 h 358140"/>
              <a:gd name="connsiteX15" fmla="*/ 1858832 w 2879725"/>
              <a:gd name="connsiteY15" fmla="*/ 91798 h 358140"/>
              <a:gd name="connsiteX16" fmla="*/ 1858130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324" y="89535"/>
                </a:lnTo>
                <a:lnTo>
                  <a:pt x="1019622" y="91798"/>
                </a:lnTo>
                <a:cubicBezTo>
                  <a:pt x="1013916" y="119680"/>
                  <a:pt x="1010920" y="148549"/>
                  <a:pt x="1010920" y="178117"/>
                </a:cubicBezTo>
                <a:cubicBezTo>
                  <a:pt x="1010920" y="207685"/>
                  <a:pt x="1013916" y="236554"/>
                  <a:pt x="1019622" y="264436"/>
                </a:cubicBezTo>
                <a:lnTo>
                  <a:pt x="1020916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538" y="268605"/>
                </a:lnTo>
                <a:lnTo>
                  <a:pt x="1858832" y="264436"/>
                </a:lnTo>
                <a:cubicBezTo>
                  <a:pt x="1864538" y="236554"/>
                  <a:pt x="1867534" y="207685"/>
                  <a:pt x="1867534" y="178117"/>
                </a:cubicBezTo>
                <a:cubicBezTo>
                  <a:pt x="1867534" y="148549"/>
                  <a:pt x="1864538" y="119680"/>
                  <a:pt x="1858832" y="91798"/>
                </a:cubicBezTo>
                <a:lnTo>
                  <a:pt x="1858130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>
            <p:custDataLst>
              <p:tags r:id="rId3"/>
            </p:custDataLst>
          </p:nvPr>
        </p:nvSpPr>
        <p:spPr>
          <a:xfrm>
            <a:off x="4650688" y="3693959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522 w 2879725"/>
              <a:gd name="connsiteY1" fmla="*/ 89535 h 358140"/>
              <a:gd name="connsiteX2" fmla="*/ 1019622 w 2879725"/>
              <a:gd name="connsiteY2" fmla="*/ 92433 h 358140"/>
              <a:gd name="connsiteX3" fmla="*/ 1010920 w 2879725"/>
              <a:gd name="connsiteY3" fmla="*/ 178752 h 358140"/>
              <a:gd name="connsiteX4" fmla="*/ 1019622 w 2879725"/>
              <a:gd name="connsiteY4" fmla="*/ 265071 h 358140"/>
              <a:gd name="connsiteX5" fmla="*/ 1020719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735 w 2879725"/>
              <a:gd name="connsiteY12" fmla="*/ 268605 h 358140"/>
              <a:gd name="connsiteX13" fmla="*/ 1858833 w 2879725"/>
              <a:gd name="connsiteY13" fmla="*/ 265071 h 358140"/>
              <a:gd name="connsiteX14" fmla="*/ 1867534 w 2879725"/>
              <a:gd name="connsiteY14" fmla="*/ 178752 h 358140"/>
              <a:gd name="connsiteX15" fmla="*/ 1858833 w 2879725"/>
              <a:gd name="connsiteY15" fmla="*/ 92433 h 358140"/>
              <a:gd name="connsiteX16" fmla="*/ 1857933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522" y="89535"/>
                </a:lnTo>
                <a:lnTo>
                  <a:pt x="1019622" y="92433"/>
                </a:lnTo>
                <a:cubicBezTo>
                  <a:pt x="1013917" y="120315"/>
                  <a:pt x="1010920" y="149184"/>
                  <a:pt x="1010920" y="178752"/>
                </a:cubicBezTo>
                <a:cubicBezTo>
                  <a:pt x="1010920" y="208320"/>
                  <a:pt x="1013917" y="237189"/>
                  <a:pt x="1019622" y="265071"/>
                </a:cubicBezTo>
                <a:lnTo>
                  <a:pt x="1020719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735" y="268605"/>
                </a:lnTo>
                <a:lnTo>
                  <a:pt x="1858833" y="265071"/>
                </a:lnTo>
                <a:cubicBezTo>
                  <a:pt x="1864538" y="237189"/>
                  <a:pt x="1867534" y="208320"/>
                  <a:pt x="1867534" y="178752"/>
                </a:cubicBezTo>
                <a:cubicBezTo>
                  <a:pt x="1867534" y="149184"/>
                  <a:pt x="1864538" y="120315"/>
                  <a:pt x="1858833" y="92433"/>
                </a:cubicBezTo>
                <a:lnTo>
                  <a:pt x="1857933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31" name="任意多边形 30"/>
          <p:cNvSpPr/>
          <p:nvPr>
            <p:custDataLst>
              <p:tags r:id="rId4"/>
            </p:custDataLst>
          </p:nvPr>
        </p:nvSpPr>
        <p:spPr>
          <a:xfrm>
            <a:off x="7533024" y="3694594"/>
            <a:ext cx="2882336" cy="358465"/>
          </a:xfrm>
          <a:custGeom>
            <a:avLst/>
            <a:gdLst>
              <a:gd name="connsiteX0" fmla="*/ 0 w 2879725"/>
              <a:gd name="connsiteY0" fmla="*/ 89535 h 358140"/>
              <a:gd name="connsiteX1" fmla="*/ 1020324 w 2879725"/>
              <a:gd name="connsiteY1" fmla="*/ 89535 h 358140"/>
              <a:gd name="connsiteX2" fmla="*/ 1019622 w 2879725"/>
              <a:gd name="connsiteY2" fmla="*/ 91798 h 358140"/>
              <a:gd name="connsiteX3" fmla="*/ 1010920 w 2879725"/>
              <a:gd name="connsiteY3" fmla="*/ 178117 h 358140"/>
              <a:gd name="connsiteX4" fmla="*/ 1019622 w 2879725"/>
              <a:gd name="connsiteY4" fmla="*/ 264436 h 358140"/>
              <a:gd name="connsiteX5" fmla="*/ 1020916 w 2879725"/>
              <a:gd name="connsiteY5" fmla="*/ 268605 h 358140"/>
              <a:gd name="connsiteX6" fmla="*/ 0 w 2879725"/>
              <a:gd name="connsiteY6" fmla="*/ 268605 h 358140"/>
              <a:gd name="connsiteX7" fmla="*/ 89535 w 2879725"/>
              <a:gd name="connsiteY7" fmla="*/ 179070 h 358140"/>
              <a:gd name="connsiteX8" fmla="*/ 2700655 w 2879725"/>
              <a:gd name="connsiteY8" fmla="*/ 0 h 358140"/>
              <a:gd name="connsiteX9" fmla="*/ 2879725 w 2879725"/>
              <a:gd name="connsiteY9" fmla="*/ 179070 h 358140"/>
              <a:gd name="connsiteX10" fmla="*/ 2700655 w 2879725"/>
              <a:gd name="connsiteY10" fmla="*/ 358140 h 358140"/>
              <a:gd name="connsiteX11" fmla="*/ 2700655 w 2879725"/>
              <a:gd name="connsiteY11" fmla="*/ 268605 h 358140"/>
              <a:gd name="connsiteX12" fmla="*/ 1857538 w 2879725"/>
              <a:gd name="connsiteY12" fmla="*/ 268605 h 358140"/>
              <a:gd name="connsiteX13" fmla="*/ 1858832 w 2879725"/>
              <a:gd name="connsiteY13" fmla="*/ 264436 h 358140"/>
              <a:gd name="connsiteX14" fmla="*/ 1867534 w 2879725"/>
              <a:gd name="connsiteY14" fmla="*/ 178117 h 358140"/>
              <a:gd name="connsiteX15" fmla="*/ 1858832 w 2879725"/>
              <a:gd name="connsiteY15" fmla="*/ 91798 h 358140"/>
              <a:gd name="connsiteX16" fmla="*/ 1858130 w 2879725"/>
              <a:gd name="connsiteY16" fmla="*/ 89535 h 358140"/>
              <a:gd name="connsiteX17" fmla="*/ 2700655 w 2879725"/>
              <a:gd name="connsiteY17" fmla="*/ 89535 h 358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879725" h="358140">
                <a:moveTo>
                  <a:pt x="0" y="89535"/>
                </a:moveTo>
                <a:lnTo>
                  <a:pt x="1020324" y="89535"/>
                </a:lnTo>
                <a:lnTo>
                  <a:pt x="1019622" y="91798"/>
                </a:lnTo>
                <a:cubicBezTo>
                  <a:pt x="1013916" y="119680"/>
                  <a:pt x="1010920" y="148549"/>
                  <a:pt x="1010920" y="178117"/>
                </a:cubicBezTo>
                <a:cubicBezTo>
                  <a:pt x="1010920" y="207685"/>
                  <a:pt x="1013916" y="236554"/>
                  <a:pt x="1019622" y="264436"/>
                </a:cubicBezTo>
                <a:lnTo>
                  <a:pt x="1020916" y="268605"/>
                </a:lnTo>
                <a:lnTo>
                  <a:pt x="0" y="268605"/>
                </a:lnTo>
                <a:lnTo>
                  <a:pt x="89535" y="179070"/>
                </a:lnTo>
                <a:close/>
                <a:moveTo>
                  <a:pt x="2700655" y="0"/>
                </a:moveTo>
                <a:lnTo>
                  <a:pt x="2879725" y="179070"/>
                </a:lnTo>
                <a:lnTo>
                  <a:pt x="2700655" y="358140"/>
                </a:lnTo>
                <a:lnTo>
                  <a:pt x="2700655" y="268605"/>
                </a:lnTo>
                <a:lnTo>
                  <a:pt x="1857538" y="268605"/>
                </a:lnTo>
                <a:lnTo>
                  <a:pt x="1858832" y="264436"/>
                </a:lnTo>
                <a:cubicBezTo>
                  <a:pt x="1864538" y="236554"/>
                  <a:pt x="1867534" y="207685"/>
                  <a:pt x="1867534" y="178117"/>
                </a:cubicBezTo>
                <a:cubicBezTo>
                  <a:pt x="1867534" y="148549"/>
                  <a:pt x="1864538" y="119680"/>
                  <a:pt x="1858832" y="91798"/>
                </a:cubicBezTo>
                <a:lnTo>
                  <a:pt x="1858130" y="89535"/>
                </a:lnTo>
                <a:lnTo>
                  <a:pt x="2700655" y="895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7" name="椭圆 16"/>
          <p:cNvSpPr/>
          <p:nvPr>
            <p:custDataLst>
              <p:tags r:id="rId5"/>
            </p:custDataLst>
          </p:nvPr>
        </p:nvSpPr>
        <p:spPr>
          <a:xfrm>
            <a:off x="2811332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>
            <p:custDataLst>
              <p:tags r:id="rId6"/>
            </p:custDataLst>
          </p:nvPr>
        </p:nvSpPr>
        <p:spPr>
          <a:xfrm>
            <a:off x="5694304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>
            <p:custDataLst>
              <p:tags r:id="rId7"/>
            </p:custDataLst>
          </p:nvPr>
        </p:nvSpPr>
        <p:spPr>
          <a:xfrm>
            <a:off x="8576640" y="3475321"/>
            <a:ext cx="795105" cy="795105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1654584" y="1411606"/>
            <a:ext cx="3109872" cy="11681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通过深入的市场调研和用户需求分析，确保新产品开发的方向和目标符合市场需求。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1654584" y="2758391"/>
            <a:ext cx="3109872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需求分析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10"/>
            </p:custDataLst>
          </p:nvPr>
        </p:nvSpPr>
        <p:spPr>
          <a:xfrm>
            <a:off x="7419256" y="1410335"/>
            <a:ext cx="3109872" cy="116818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根据原型设计的反馈，进行迭代优化，不断完善新产品的功能和性能，提高产品的竞争力。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7419256" y="2758391"/>
            <a:ext cx="3109872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迭代优化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4536920" y="5169766"/>
            <a:ext cx="3109238" cy="11688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在需求分析的基础上，进行原型设计，快速验证新产品的可行性和用户体验。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4536920" y="4672745"/>
            <a:ext cx="3109238" cy="31651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原型设计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43" name="任意多边形: 形状 42"/>
          <p:cNvSpPr/>
          <p:nvPr>
            <p:custDataLst>
              <p:tags r:id="rId14"/>
            </p:custDataLst>
          </p:nvPr>
        </p:nvSpPr>
        <p:spPr>
          <a:xfrm>
            <a:off x="8811803" y="3721924"/>
            <a:ext cx="324294" cy="301677"/>
          </a:xfrm>
          <a:custGeom>
            <a:avLst/>
            <a:gdLst>
              <a:gd name="connsiteX0" fmla="*/ 126737 w 324000"/>
              <a:gd name="connsiteY0" fmla="*/ 137955 h 301404"/>
              <a:gd name="connsiteX1" fmla="*/ 197173 w 324000"/>
              <a:gd name="connsiteY1" fmla="*/ 137955 h 301404"/>
              <a:gd name="connsiteX2" fmla="*/ 210907 w 324000"/>
              <a:gd name="connsiteY2" fmla="*/ 151690 h 301404"/>
              <a:gd name="connsiteX3" fmla="*/ 197175 w 324000"/>
              <a:gd name="connsiteY3" fmla="*/ 165425 h 301404"/>
              <a:gd name="connsiteX4" fmla="*/ 126737 w 324000"/>
              <a:gd name="connsiteY4" fmla="*/ 165425 h 301404"/>
              <a:gd name="connsiteX5" fmla="*/ 113002 w 324000"/>
              <a:gd name="connsiteY5" fmla="*/ 151690 h 301404"/>
              <a:gd name="connsiteX6" fmla="*/ 126737 w 324000"/>
              <a:gd name="connsiteY6" fmla="*/ 137955 h 301404"/>
              <a:gd name="connsiteX7" fmla="*/ 126737 w 324000"/>
              <a:gd name="connsiteY7" fmla="*/ 80280 h 301404"/>
              <a:gd name="connsiteX8" fmla="*/ 197173 w 324000"/>
              <a:gd name="connsiteY8" fmla="*/ 80280 h 301404"/>
              <a:gd name="connsiteX9" fmla="*/ 210907 w 324000"/>
              <a:gd name="connsiteY9" fmla="*/ 94015 h 301404"/>
              <a:gd name="connsiteX10" fmla="*/ 197175 w 324000"/>
              <a:gd name="connsiteY10" fmla="*/ 107749 h 301404"/>
              <a:gd name="connsiteX11" fmla="*/ 126737 w 324000"/>
              <a:gd name="connsiteY11" fmla="*/ 107749 h 301404"/>
              <a:gd name="connsiteX12" fmla="*/ 113002 w 324000"/>
              <a:gd name="connsiteY12" fmla="*/ 94015 h 301404"/>
              <a:gd name="connsiteX13" fmla="*/ 126737 w 324000"/>
              <a:gd name="connsiteY13" fmla="*/ 80280 h 301404"/>
              <a:gd name="connsiteX14" fmla="*/ 27469 w 324000"/>
              <a:gd name="connsiteY14" fmla="*/ 27451 h 301404"/>
              <a:gd name="connsiteX15" fmla="*/ 27469 w 324000"/>
              <a:gd name="connsiteY15" fmla="*/ 212848 h 301404"/>
              <a:gd name="connsiteX16" fmla="*/ 107568 w 324000"/>
              <a:gd name="connsiteY16" fmla="*/ 212848 h 301404"/>
              <a:gd name="connsiteX17" fmla="*/ 130110 w 324000"/>
              <a:gd name="connsiteY17" fmla="*/ 224626 h 301404"/>
              <a:gd name="connsiteX18" fmla="*/ 162087 w 324000"/>
              <a:gd name="connsiteY18" fmla="*/ 270565 h 301404"/>
              <a:gd name="connsiteX19" fmla="*/ 194816 w 324000"/>
              <a:gd name="connsiteY19" fmla="*/ 224102 h 301404"/>
              <a:gd name="connsiteX20" fmla="*/ 216517 w 324000"/>
              <a:gd name="connsiteY20" fmla="*/ 212850 h 301404"/>
              <a:gd name="connsiteX21" fmla="*/ 263224 w 324000"/>
              <a:gd name="connsiteY21" fmla="*/ 212850 h 301404"/>
              <a:gd name="connsiteX22" fmla="*/ 296564 w 324000"/>
              <a:gd name="connsiteY22" fmla="*/ 179510 h 301404"/>
              <a:gd name="connsiteX23" fmla="*/ 296564 w 324000"/>
              <a:gd name="connsiteY23" fmla="*/ 27451 h 301404"/>
              <a:gd name="connsiteX24" fmla="*/ 22751 w 324000"/>
              <a:gd name="connsiteY24" fmla="*/ 0 h 301404"/>
              <a:gd name="connsiteX25" fmla="*/ 301249 w 324000"/>
              <a:gd name="connsiteY25" fmla="*/ 0 h 301404"/>
              <a:gd name="connsiteX26" fmla="*/ 324000 w 324000"/>
              <a:gd name="connsiteY26" fmla="*/ 22751 h 301404"/>
              <a:gd name="connsiteX27" fmla="*/ 324000 w 324000"/>
              <a:gd name="connsiteY27" fmla="*/ 179508 h 301404"/>
              <a:gd name="connsiteX28" fmla="*/ 263209 w 324000"/>
              <a:gd name="connsiteY28" fmla="*/ 240300 h 301404"/>
              <a:gd name="connsiteX29" fmla="*/ 216974 w 324000"/>
              <a:gd name="connsiteY29" fmla="*/ 240300 h 301404"/>
              <a:gd name="connsiteX30" fmla="*/ 180785 w 324000"/>
              <a:gd name="connsiteY30" fmla="*/ 291674 h 301404"/>
              <a:gd name="connsiteX31" fmla="*/ 162052 w 324000"/>
              <a:gd name="connsiteY31" fmla="*/ 301404 h 301404"/>
              <a:gd name="connsiteX32" fmla="*/ 161981 w 324000"/>
              <a:gd name="connsiteY32" fmla="*/ 301404 h 301404"/>
              <a:gd name="connsiteX33" fmla="*/ 143249 w 324000"/>
              <a:gd name="connsiteY33" fmla="*/ 291583 h 301404"/>
              <a:gd name="connsiteX34" fmla="*/ 107570 w 324000"/>
              <a:gd name="connsiteY34" fmla="*/ 240316 h 301404"/>
              <a:gd name="connsiteX35" fmla="*/ 22751 w 324000"/>
              <a:gd name="connsiteY35" fmla="*/ 240316 h 301404"/>
              <a:gd name="connsiteX36" fmla="*/ 0 w 324000"/>
              <a:gd name="connsiteY36" fmla="*/ 217565 h 301404"/>
              <a:gd name="connsiteX37" fmla="*/ 0 w 324000"/>
              <a:gd name="connsiteY37" fmla="*/ 22751 h 301404"/>
              <a:gd name="connsiteX38" fmla="*/ 22751 w 324000"/>
              <a:gd name="connsiteY38" fmla="*/ 0 h 301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24000" h="301404">
                <a:moveTo>
                  <a:pt x="126737" y="137955"/>
                </a:moveTo>
                <a:lnTo>
                  <a:pt x="197173" y="137955"/>
                </a:lnTo>
                <a:cubicBezTo>
                  <a:pt x="204756" y="137955"/>
                  <a:pt x="210907" y="144105"/>
                  <a:pt x="210907" y="151690"/>
                </a:cubicBezTo>
                <a:cubicBezTo>
                  <a:pt x="210891" y="159275"/>
                  <a:pt x="204758" y="165425"/>
                  <a:pt x="197175" y="165425"/>
                </a:cubicBezTo>
                <a:lnTo>
                  <a:pt x="126737" y="165425"/>
                </a:lnTo>
                <a:cubicBezTo>
                  <a:pt x="119154" y="165425"/>
                  <a:pt x="113002" y="159275"/>
                  <a:pt x="113002" y="151690"/>
                </a:cubicBezTo>
                <a:cubicBezTo>
                  <a:pt x="113002" y="144105"/>
                  <a:pt x="119152" y="137955"/>
                  <a:pt x="126737" y="137955"/>
                </a:cubicBezTo>
                <a:close/>
                <a:moveTo>
                  <a:pt x="126737" y="80280"/>
                </a:moveTo>
                <a:lnTo>
                  <a:pt x="197173" y="80280"/>
                </a:lnTo>
                <a:cubicBezTo>
                  <a:pt x="204756" y="80280"/>
                  <a:pt x="210907" y="86430"/>
                  <a:pt x="210907" y="94015"/>
                </a:cubicBezTo>
                <a:cubicBezTo>
                  <a:pt x="210907" y="101599"/>
                  <a:pt x="204758" y="107749"/>
                  <a:pt x="197175" y="107749"/>
                </a:cubicBezTo>
                <a:lnTo>
                  <a:pt x="126737" y="107749"/>
                </a:lnTo>
                <a:cubicBezTo>
                  <a:pt x="119154" y="107749"/>
                  <a:pt x="113002" y="101599"/>
                  <a:pt x="113002" y="94015"/>
                </a:cubicBezTo>
                <a:cubicBezTo>
                  <a:pt x="113002" y="86430"/>
                  <a:pt x="119152" y="80280"/>
                  <a:pt x="126737" y="80280"/>
                </a:cubicBezTo>
                <a:close/>
                <a:moveTo>
                  <a:pt x="27469" y="27451"/>
                </a:moveTo>
                <a:lnTo>
                  <a:pt x="27469" y="212848"/>
                </a:lnTo>
                <a:lnTo>
                  <a:pt x="107568" y="212848"/>
                </a:lnTo>
                <a:cubicBezTo>
                  <a:pt x="116549" y="212848"/>
                  <a:pt x="124972" y="217252"/>
                  <a:pt x="130110" y="224626"/>
                </a:cubicBezTo>
                <a:lnTo>
                  <a:pt x="162087" y="270565"/>
                </a:lnTo>
                <a:lnTo>
                  <a:pt x="194816" y="224102"/>
                </a:lnTo>
                <a:cubicBezTo>
                  <a:pt x="199778" y="217043"/>
                  <a:pt x="207904" y="212850"/>
                  <a:pt x="216517" y="212850"/>
                </a:cubicBezTo>
                <a:lnTo>
                  <a:pt x="263224" y="212850"/>
                </a:lnTo>
                <a:cubicBezTo>
                  <a:pt x="281607" y="212850"/>
                  <a:pt x="296564" y="197893"/>
                  <a:pt x="296564" y="179510"/>
                </a:cubicBezTo>
                <a:lnTo>
                  <a:pt x="296564" y="27451"/>
                </a:lnTo>
                <a:close/>
                <a:moveTo>
                  <a:pt x="22751" y="0"/>
                </a:moveTo>
                <a:lnTo>
                  <a:pt x="301249" y="0"/>
                </a:lnTo>
                <a:cubicBezTo>
                  <a:pt x="313795" y="0"/>
                  <a:pt x="324000" y="10205"/>
                  <a:pt x="324000" y="22751"/>
                </a:cubicBezTo>
                <a:lnTo>
                  <a:pt x="324000" y="179508"/>
                </a:lnTo>
                <a:cubicBezTo>
                  <a:pt x="324000" y="213023"/>
                  <a:pt x="296722" y="240300"/>
                  <a:pt x="263209" y="240300"/>
                </a:cubicBezTo>
                <a:lnTo>
                  <a:pt x="216974" y="240300"/>
                </a:lnTo>
                <a:lnTo>
                  <a:pt x="180785" y="291674"/>
                </a:lnTo>
                <a:cubicBezTo>
                  <a:pt x="176486" y="297770"/>
                  <a:pt x="169495" y="301404"/>
                  <a:pt x="162052" y="301404"/>
                </a:cubicBezTo>
                <a:cubicBezTo>
                  <a:pt x="162035" y="301404"/>
                  <a:pt x="162000" y="301404"/>
                  <a:pt x="161981" y="301404"/>
                </a:cubicBezTo>
                <a:cubicBezTo>
                  <a:pt x="154520" y="301387"/>
                  <a:pt x="147512" y="297718"/>
                  <a:pt x="143249" y="291583"/>
                </a:cubicBezTo>
                <a:lnTo>
                  <a:pt x="107570" y="240316"/>
                </a:lnTo>
                <a:lnTo>
                  <a:pt x="22751" y="240316"/>
                </a:lnTo>
                <a:cubicBezTo>
                  <a:pt x="10205" y="240316"/>
                  <a:pt x="0" y="230111"/>
                  <a:pt x="0" y="217565"/>
                </a:cubicBezTo>
                <a:lnTo>
                  <a:pt x="0" y="22751"/>
                </a:lnTo>
                <a:cubicBezTo>
                  <a:pt x="0" y="10205"/>
                  <a:pt x="10205" y="0"/>
                  <a:pt x="22751" y="0"/>
                </a:cubicBezTo>
                <a:close/>
              </a:path>
            </a:pathLst>
          </a:custGeom>
          <a:solidFill>
            <a:srgbClr val="FFFFFF"/>
          </a:solidFill>
          <a:ln w="842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48" name="任意多边形: 形状 47"/>
          <p:cNvSpPr/>
          <p:nvPr>
            <p:custDataLst>
              <p:tags r:id="rId15"/>
            </p:custDataLst>
          </p:nvPr>
        </p:nvSpPr>
        <p:spPr>
          <a:xfrm>
            <a:off x="5929467" y="3723195"/>
            <a:ext cx="324293" cy="299723"/>
          </a:xfrm>
          <a:custGeom>
            <a:avLst/>
            <a:gdLst>
              <a:gd name="connsiteX0" fmla="*/ 126390 w 323999"/>
              <a:gd name="connsiteY0" fmla="*/ 186588 h 299451"/>
              <a:gd name="connsiteX1" fmla="*/ 195887 w 323999"/>
              <a:gd name="connsiteY1" fmla="*/ 186588 h 299451"/>
              <a:gd name="connsiteX2" fmla="*/ 209437 w 323999"/>
              <a:gd name="connsiteY2" fmla="*/ 200139 h 299451"/>
              <a:gd name="connsiteX3" fmla="*/ 195887 w 323999"/>
              <a:gd name="connsiteY3" fmla="*/ 213689 h 299451"/>
              <a:gd name="connsiteX4" fmla="*/ 126390 w 323999"/>
              <a:gd name="connsiteY4" fmla="*/ 213689 h 299451"/>
              <a:gd name="connsiteX5" fmla="*/ 112840 w 323999"/>
              <a:gd name="connsiteY5" fmla="*/ 200139 h 299451"/>
              <a:gd name="connsiteX6" fmla="*/ 126390 w 323999"/>
              <a:gd name="connsiteY6" fmla="*/ 186588 h 299451"/>
              <a:gd name="connsiteX7" fmla="*/ 126390 w 323999"/>
              <a:gd name="connsiteY7" fmla="*/ 127046 h 299451"/>
              <a:gd name="connsiteX8" fmla="*/ 195887 w 323999"/>
              <a:gd name="connsiteY8" fmla="*/ 127046 h 299451"/>
              <a:gd name="connsiteX9" fmla="*/ 209437 w 323999"/>
              <a:gd name="connsiteY9" fmla="*/ 140596 h 299451"/>
              <a:gd name="connsiteX10" fmla="*/ 195887 w 323999"/>
              <a:gd name="connsiteY10" fmla="*/ 154147 h 299451"/>
              <a:gd name="connsiteX11" fmla="*/ 126390 w 323999"/>
              <a:gd name="connsiteY11" fmla="*/ 154147 h 299451"/>
              <a:gd name="connsiteX12" fmla="*/ 112840 w 323999"/>
              <a:gd name="connsiteY12" fmla="*/ 140596 h 299451"/>
              <a:gd name="connsiteX13" fmla="*/ 126390 w 323999"/>
              <a:gd name="connsiteY13" fmla="*/ 127046 h 299451"/>
              <a:gd name="connsiteX14" fmla="*/ 27085 w 323999"/>
              <a:gd name="connsiteY14" fmla="*/ 27102 h 299451"/>
              <a:gd name="connsiteX15" fmla="*/ 27085 w 323999"/>
              <a:gd name="connsiteY15" fmla="*/ 272366 h 299451"/>
              <a:gd name="connsiteX16" fmla="*/ 264022 w 323999"/>
              <a:gd name="connsiteY16" fmla="*/ 272366 h 299451"/>
              <a:gd name="connsiteX17" fmla="*/ 296917 w 323999"/>
              <a:gd name="connsiteY17" fmla="*/ 239471 h 299451"/>
              <a:gd name="connsiteX18" fmla="*/ 296917 w 323999"/>
              <a:gd name="connsiteY18" fmla="*/ 77514 h 299451"/>
              <a:gd name="connsiteX19" fmla="*/ 155975 w 323999"/>
              <a:gd name="connsiteY19" fmla="*/ 77514 h 299451"/>
              <a:gd name="connsiteX20" fmla="*/ 137269 w 323999"/>
              <a:gd name="connsiteY20" fmla="*/ 67463 h 299451"/>
              <a:gd name="connsiteX21" fmla="*/ 110528 w 323999"/>
              <a:gd name="connsiteY21" fmla="*/ 27102 h 299451"/>
              <a:gd name="connsiteX22" fmla="*/ 22446 w 323999"/>
              <a:gd name="connsiteY22" fmla="*/ 0 h 299451"/>
              <a:gd name="connsiteX23" fmla="*/ 113010 w 323999"/>
              <a:gd name="connsiteY23" fmla="*/ 0 h 299451"/>
              <a:gd name="connsiteX24" fmla="*/ 131716 w 323999"/>
              <a:gd name="connsiteY24" fmla="*/ 10051 h 299451"/>
              <a:gd name="connsiteX25" fmla="*/ 158473 w 323999"/>
              <a:gd name="connsiteY25" fmla="*/ 50411 h 299451"/>
              <a:gd name="connsiteX26" fmla="*/ 301552 w 323999"/>
              <a:gd name="connsiteY26" fmla="*/ 50411 h 299451"/>
              <a:gd name="connsiteX27" fmla="*/ 323999 w 323999"/>
              <a:gd name="connsiteY27" fmla="*/ 72857 h 299451"/>
              <a:gd name="connsiteX28" fmla="*/ 323999 w 323999"/>
              <a:gd name="connsiteY28" fmla="*/ 239471 h 299451"/>
              <a:gd name="connsiteX29" fmla="*/ 264022 w 323999"/>
              <a:gd name="connsiteY29" fmla="*/ 299451 h 299451"/>
              <a:gd name="connsiteX30" fmla="*/ 22446 w 323999"/>
              <a:gd name="connsiteY30" fmla="*/ 299451 h 299451"/>
              <a:gd name="connsiteX31" fmla="*/ 0 w 323999"/>
              <a:gd name="connsiteY31" fmla="*/ 277005 h 299451"/>
              <a:gd name="connsiteX32" fmla="*/ 0 w 323999"/>
              <a:gd name="connsiteY32" fmla="*/ 22447 h 299451"/>
              <a:gd name="connsiteX33" fmla="*/ 22446 w 323999"/>
              <a:gd name="connsiteY33" fmla="*/ 0 h 299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" h="299451">
                <a:moveTo>
                  <a:pt x="126390" y="186588"/>
                </a:moveTo>
                <a:lnTo>
                  <a:pt x="195887" y="186588"/>
                </a:lnTo>
                <a:cubicBezTo>
                  <a:pt x="203369" y="186588"/>
                  <a:pt x="209437" y="192656"/>
                  <a:pt x="209437" y="200139"/>
                </a:cubicBezTo>
                <a:cubicBezTo>
                  <a:pt x="209437" y="207620"/>
                  <a:pt x="203369" y="213689"/>
                  <a:pt x="195887" y="213689"/>
                </a:cubicBezTo>
                <a:lnTo>
                  <a:pt x="126390" y="213689"/>
                </a:lnTo>
                <a:cubicBezTo>
                  <a:pt x="118908" y="213689"/>
                  <a:pt x="112840" y="207621"/>
                  <a:pt x="112840" y="200139"/>
                </a:cubicBezTo>
                <a:cubicBezTo>
                  <a:pt x="112840" y="192656"/>
                  <a:pt x="118908" y="186588"/>
                  <a:pt x="126390" y="186588"/>
                </a:cubicBezTo>
                <a:close/>
                <a:moveTo>
                  <a:pt x="126390" y="127046"/>
                </a:moveTo>
                <a:lnTo>
                  <a:pt x="195887" y="127046"/>
                </a:lnTo>
                <a:cubicBezTo>
                  <a:pt x="203369" y="127046"/>
                  <a:pt x="209437" y="133114"/>
                  <a:pt x="209437" y="140596"/>
                </a:cubicBezTo>
                <a:cubicBezTo>
                  <a:pt x="209437" y="148077"/>
                  <a:pt x="203369" y="154147"/>
                  <a:pt x="195887" y="154147"/>
                </a:cubicBezTo>
                <a:lnTo>
                  <a:pt x="126390" y="154147"/>
                </a:lnTo>
                <a:cubicBezTo>
                  <a:pt x="118908" y="154147"/>
                  <a:pt x="112840" y="148079"/>
                  <a:pt x="112840" y="140596"/>
                </a:cubicBezTo>
                <a:cubicBezTo>
                  <a:pt x="112840" y="133114"/>
                  <a:pt x="118908" y="127046"/>
                  <a:pt x="126390" y="127046"/>
                </a:cubicBezTo>
                <a:close/>
                <a:moveTo>
                  <a:pt x="27085" y="27102"/>
                </a:moveTo>
                <a:lnTo>
                  <a:pt x="27085" y="272366"/>
                </a:lnTo>
                <a:lnTo>
                  <a:pt x="264022" y="272366"/>
                </a:lnTo>
                <a:cubicBezTo>
                  <a:pt x="282159" y="272366"/>
                  <a:pt x="296917" y="257608"/>
                  <a:pt x="296917" y="239471"/>
                </a:cubicBezTo>
                <a:lnTo>
                  <a:pt x="296917" y="77514"/>
                </a:lnTo>
                <a:lnTo>
                  <a:pt x="155975" y="77514"/>
                </a:lnTo>
                <a:cubicBezTo>
                  <a:pt x="148424" y="77514"/>
                  <a:pt x="141442" y="73755"/>
                  <a:pt x="137269" y="67463"/>
                </a:cubicBezTo>
                <a:lnTo>
                  <a:pt x="110528" y="27102"/>
                </a:lnTo>
                <a:close/>
                <a:moveTo>
                  <a:pt x="22446" y="0"/>
                </a:moveTo>
                <a:lnTo>
                  <a:pt x="113010" y="0"/>
                </a:lnTo>
                <a:cubicBezTo>
                  <a:pt x="120561" y="0"/>
                  <a:pt x="127561" y="3759"/>
                  <a:pt x="131716" y="10051"/>
                </a:cubicBezTo>
                <a:lnTo>
                  <a:pt x="158473" y="50411"/>
                </a:lnTo>
                <a:lnTo>
                  <a:pt x="301552" y="50411"/>
                </a:lnTo>
                <a:cubicBezTo>
                  <a:pt x="313930" y="50411"/>
                  <a:pt x="323999" y="60479"/>
                  <a:pt x="323999" y="72857"/>
                </a:cubicBezTo>
                <a:lnTo>
                  <a:pt x="323999" y="239471"/>
                </a:lnTo>
                <a:cubicBezTo>
                  <a:pt x="324002" y="272538"/>
                  <a:pt x="297107" y="299451"/>
                  <a:pt x="264022" y="299451"/>
                </a:cubicBezTo>
                <a:lnTo>
                  <a:pt x="22446" y="299451"/>
                </a:lnTo>
                <a:cubicBezTo>
                  <a:pt x="10068" y="299451"/>
                  <a:pt x="0" y="289383"/>
                  <a:pt x="0" y="277005"/>
                </a:cubicBezTo>
                <a:lnTo>
                  <a:pt x="0" y="22447"/>
                </a:lnTo>
                <a:cubicBezTo>
                  <a:pt x="0" y="10069"/>
                  <a:pt x="10068" y="0"/>
                  <a:pt x="22446" y="0"/>
                </a:cubicBezTo>
                <a:close/>
              </a:path>
            </a:pathLst>
          </a:custGeom>
          <a:solidFill>
            <a:srgbClr val="FFFFFF"/>
          </a:solidFill>
          <a:ln w="812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sp>
        <p:nvSpPr>
          <p:cNvPr id="2" name="任意多边形: 形状 54"/>
          <p:cNvSpPr/>
          <p:nvPr>
            <p:custDataLst>
              <p:tags r:id="rId16"/>
            </p:custDataLst>
          </p:nvPr>
        </p:nvSpPr>
        <p:spPr>
          <a:xfrm>
            <a:off x="3061749" y="3710484"/>
            <a:ext cx="294527" cy="324304"/>
          </a:xfrm>
          <a:custGeom>
            <a:avLst/>
            <a:gdLst>
              <a:gd name="connsiteX0" fmla="*/ 26219 w 294260"/>
              <a:gd name="connsiteY0" fmla="*/ 175121 h 324010"/>
              <a:gd name="connsiteX1" fmla="*/ 26219 w 294260"/>
              <a:gd name="connsiteY1" fmla="*/ 261524 h 324010"/>
              <a:gd name="connsiteX2" fmla="*/ 49385 w 294260"/>
              <a:gd name="connsiteY2" fmla="*/ 295337 h 324010"/>
              <a:gd name="connsiteX3" fmla="*/ 49385 w 294260"/>
              <a:gd name="connsiteY3" fmla="*/ 175121 h 324010"/>
              <a:gd name="connsiteX4" fmla="*/ 142936 w 294260"/>
              <a:gd name="connsiteY4" fmla="*/ 173962 h 324010"/>
              <a:gd name="connsiteX5" fmla="*/ 210212 w 294260"/>
              <a:gd name="connsiteY5" fmla="*/ 173962 h 324010"/>
              <a:gd name="connsiteX6" fmla="*/ 223330 w 294260"/>
              <a:gd name="connsiteY6" fmla="*/ 187080 h 324010"/>
              <a:gd name="connsiteX7" fmla="*/ 210212 w 294260"/>
              <a:gd name="connsiteY7" fmla="*/ 200199 h 324010"/>
              <a:gd name="connsiteX8" fmla="*/ 142936 w 294260"/>
              <a:gd name="connsiteY8" fmla="*/ 200199 h 324010"/>
              <a:gd name="connsiteX9" fmla="*/ 129817 w 294260"/>
              <a:gd name="connsiteY9" fmla="*/ 187080 h 324010"/>
              <a:gd name="connsiteX10" fmla="*/ 142936 w 294260"/>
              <a:gd name="connsiteY10" fmla="*/ 173962 h 324010"/>
              <a:gd name="connsiteX11" fmla="*/ 142936 w 294260"/>
              <a:gd name="connsiteY11" fmla="*/ 118877 h 324010"/>
              <a:gd name="connsiteX12" fmla="*/ 210212 w 294260"/>
              <a:gd name="connsiteY12" fmla="*/ 118877 h 324010"/>
              <a:gd name="connsiteX13" fmla="*/ 223330 w 294260"/>
              <a:gd name="connsiteY13" fmla="*/ 131995 h 324010"/>
              <a:gd name="connsiteX14" fmla="*/ 210212 w 294260"/>
              <a:gd name="connsiteY14" fmla="*/ 145114 h 324010"/>
              <a:gd name="connsiteX15" fmla="*/ 142936 w 294260"/>
              <a:gd name="connsiteY15" fmla="*/ 145114 h 324010"/>
              <a:gd name="connsiteX16" fmla="*/ 129817 w 294260"/>
              <a:gd name="connsiteY16" fmla="*/ 131995 h 324010"/>
              <a:gd name="connsiteX17" fmla="*/ 142936 w 294260"/>
              <a:gd name="connsiteY17" fmla="*/ 118877 h 324010"/>
              <a:gd name="connsiteX18" fmla="*/ 75625 w 294260"/>
              <a:gd name="connsiteY18" fmla="*/ 26220 h 324010"/>
              <a:gd name="connsiteX19" fmla="*/ 75625 w 294260"/>
              <a:gd name="connsiteY19" fmla="*/ 297781 h 324010"/>
              <a:gd name="connsiteX20" fmla="*/ 236197 w 294260"/>
              <a:gd name="connsiteY20" fmla="*/ 297781 h 324010"/>
              <a:gd name="connsiteX21" fmla="*/ 268042 w 294260"/>
              <a:gd name="connsiteY21" fmla="*/ 265936 h 324010"/>
              <a:gd name="connsiteX22" fmla="*/ 268042 w 294260"/>
              <a:gd name="connsiteY22" fmla="*/ 26220 h 324010"/>
              <a:gd name="connsiteX23" fmla="*/ 71117 w 294260"/>
              <a:gd name="connsiteY23" fmla="*/ 0 h 324010"/>
              <a:gd name="connsiteX24" fmla="*/ 272531 w 294260"/>
              <a:gd name="connsiteY24" fmla="*/ 0 h 324010"/>
              <a:gd name="connsiteX25" fmla="*/ 294260 w 294260"/>
              <a:gd name="connsiteY25" fmla="*/ 21730 h 324010"/>
              <a:gd name="connsiteX26" fmla="*/ 294260 w 294260"/>
              <a:gd name="connsiteY26" fmla="*/ 265936 h 324010"/>
              <a:gd name="connsiteX27" fmla="*/ 236197 w 294260"/>
              <a:gd name="connsiteY27" fmla="*/ 323999 h 324010"/>
              <a:gd name="connsiteX28" fmla="*/ 75605 w 294260"/>
              <a:gd name="connsiteY28" fmla="*/ 323999 h 324010"/>
              <a:gd name="connsiteX29" fmla="*/ 75605 w 294260"/>
              <a:gd name="connsiteY29" fmla="*/ 324010 h 324010"/>
              <a:gd name="connsiteX30" fmla="*/ 62486 w 294260"/>
              <a:gd name="connsiteY30" fmla="*/ 324010 h 324010"/>
              <a:gd name="connsiteX31" fmla="*/ 0 w 294260"/>
              <a:gd name="connsiteY31" fmla="*/ 261524 h 324010"/>
              <a:gd name="connsiteX32" fmla="*/ 0 w 294260"/>
              <a:gd name="connsiteY32" fmla="*/ 170730 h 324010"/>
              <a:gd name="connsiteX33" fmla="*/ 21831 w 294260"/>
              <a:gd name="connsiteY33" fmla="*/ 148899 h 324010"/>
              <a:gd name="connsiteX34" fmla="*/ 49387 w 294260"/>
              <a:gd name="connsiteY34" fmla="*/ 148899 h 324010"/>
              <a:gd name="connsiteX35" fmla="*/ 49387 w 294260"/>
              <a:gd name="connsiteY35" fmla="*/ 21730 h 324010"/>
              <a:gd name="connsiteX36" fmla="*/ 71117 w 294260"/>
              <a:gd name="connsiteY36" fmla="*/ 0 h 32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4260" h="324010">
                <a:moveTo>
                  <a:pt x="26219" y="175121"/>
                </a:moveTo>
                <a:lnTo>
                  <a:pt x="26219" y="261524"/>
                </a:lnTo>
                <a:cubicBezTo>
                  <a:pt x="26219" y="276894"/>
                  <a:pt x="35833" y="290080"/>
                  <a:pt x="49385" y="295337"/>
                </a:cubicBezTo>
                <a:lnTo>
                  <a:pt x="49385" y="175121"/>
                </a:lnTo>
                <a:close/>
                <a:moveTo>
                  <a:pt x="142936" y="173962"/>
                </a:moveTo>
                <a:lnTo>
                  <a:pt x="210212" y="173962"/>
                </a:lnTo>
                <a:cubicBezTo>
                  <a:pt x="217454" y="173962"/>
                  <a:pt x="223330" y="179836"/>
                  <a:pt x="223330" y="187080"/>
                </a:cubicBezTo>
                <a:cubicBezTo>
                  <a:pt x="223330" y="194325"/>
                  <a:pt x="217454" y="200199"/>
                  <a:pt x="210212" y="200199"/>
                </a:cubicBezTo>
                <a:lnTo>
                  <a:pt x="142936" y="200199"/>
                </a:lnTo>
                <a:cubicBezTo>
                  <a:pt x="135693" y="200199"/>
                  <a:pt x="129817" y="194325"/>
                  <a:pt x="129817" y="187080"/>
                </a:cubicBezTo>
                <a:cubicBezTo>
                  <a:pt x="129817" y="179836"/>
                  <a:pt x="135691" y="173962"/>
                  <a:pt x="142936" y="173962"/>
                </a:cubicBezTo>
                <a:close/>
                <a:moveTo>
                  <a:pt x="142936" y="118877"/>
                </a:moveTo>
                <a:lnTo>
                  <a:pt x="210212" y="118877"/>
                </a:lnTo>
                <a:cubicBezTo>
                  <a:pt x="217454" y="118877"/>
                  <a:pt x="223330" y="124751"/>
                  <a:pt x="223330" y="131995"/>
                </a:cubicBezTo>
                <a:cubicBezTo>
                  <a:pt x="223330" y="139239"/>
                  <a:pt x="217454" y="145114"/>
                  <a:pt x="210212" y="145114"/>
                </a:cubicBezTo>
                <a:lnTo>
                  <a:pt x="142936" y="145114"/>
                </a:lnTo>
                <a:cubicBezTo>
                  <a:pt x="135693" y="145114"/>
                  <a:pt x="129817" y="139239"/>
                  <a:pt x="129817" y="131995"/>
                </a:cubicBezTo>
                <a:cubicBezTo>
                  <a:pt x="129817" y="124751"/>
                  <a:pt x="135691" y="118877"/>
                  <a:pt x="142936" y="118877"/>
                </a:cubicBezTo>
                <a:close/>
                <a:moveTo>
                  <a:pt x="75625" y="26220"/>
                </a:moveTo>
                <a:lnTo>
                  <a:pt x="75625" y="297781"/>
                </a:lnTo>
                <a:lnTo>
                  <a:pt x="236197" y="297781"/>
                </a:lnTo>
                <a:cubicBezTo>
                  <a:pt x="253755" y="297781"/>
                  <a:pt x="268042" y="283495"/>
                  <a:pt x="268042" y="265936"/>
                </a:cubicBezTo>
                <a:lnTo>
                  <a:pt x="268042" y="26220"/>
                </a:lnTo>
                <a:close/>
                <a:moveTo>
                  <a:pt x="71117" y="0"/>
                </a:moveTo>
                <a:lnTo>
                  <a:pt x="272531" y="0"/>
                </a:lnTo>
                <a:cubicBezTo>
                  <a:pt x="284515" y="0"/>
                  <a:pt x="294260" y="9747"/>
                  <a:pt x="294260" y="21730"/>
                </a:cubicBezTo>
                <a:lnTo>
                  <a:pt x="294260" y="265936"/>
                </a:lnTo>
                <a:cubicBezTo>
                  <a:pt x="294245" y="297947"/>
                  <a:pt x="268209" y="323999"/>
                  <a:pt x="236197" y="323999"/>
                </a:cubicBezTo>
                <a:lnTo>
                  <a:pt x="75605" y="323999"/>
                </a:lnTo>
                <a:lnTo>
                  <a:pt x="75605" y="324010"/>
                </a:lnTo>
                <a:lnTo>
                  <a:pt x="62486" y="324010"/>
                </a:lnTo>
                <a:cubicBezTo>
                  <a:pt x="28021" y="324010"/>
                  <a:pt x="0" y="295971"/>
                  <a:pt x="0" y="261524"/>
                </a:cubicBezTo>
                <a:lnTo>
                  <a:pt x="0" y="170730"/>
                </a:lnTo>
                <a:cubicBezTo>
                  <a:pt x="0" y="158696"/>
                  <a:pt x="9797" y="148899"/>
                  <a:pt x="21831" y="148899"/>
                </a:cubicBezTo>
                <a:lnTo>
                  <a:pt x="49387" y="148899"/>
                </a:lnTo>
                <a:lnTo>
                  <a:pt x="49387" y="21730"/>
                </a:lnTo>
                <a:cubicBezTo>
                  <a:pt x="49387" y="9746"/>
                  <a:pt x="59135" y="0"/>
                  <a:pt x="71117" y="0"/>
                </a:cubicBezTo>
                <a:close/>
              </a:path>
            </a:pathLst>
          </a:custGeom>
          <a:solidFill>
            <a:srgbClr val="FFFFFF"/>
          </a:solidFill>
          <a:ln w="780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风险管理</a:t>
            </a:r>
            <a:r>
              <a:rPr lang="en-US" altLang="zh-CN" dirty="0"/>
              <a:t>-</a:t>
            </a:r>
            <a:r>
              <a:rPr lang="zh-CN" altLang="en-US" dirty="0"/>
              <a:t>识别、评估和控制风险</a:t>
            </a:r>
            <a:endParaRPr lang="zh-CN" altLang="en-US" dirty="0"/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901097" y="309966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通过收集和分析数据，识别可能影响研发质量的各种风险，如技术风险、市场风险等。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901097" y="241884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识别风险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01097" y="122104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 dirty="0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zh-CN" altLang="en-US" sz="72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6" name="图片 5" descr="/data/temp/d7aee387-dabf-11ee-9a7d-36d293f66b5e.jpg@base@tag=imgScale&amp;m=1&amp;w=799&amp;h=422&amp;q=95d7aee387-dabf-11ee-9a7d-36d293f66b5e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 t="4358" b="4358"/>
          <a:stretch>
            <a:fillRect/>
          </a:stretch>
        </p:blipFill>
        <p:spPr>
          <a:xfrm>
            <a:off x="901097" y="4547622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7" name="矩形 6"/>
          <p:cNvSpPr/>
          <p:nvPr>
            <p:custDataLst>
              <p:tags r:id="rId7"/>
            </p:custDataLst>
          </p:nvPr>
        </p:nvSpPr>
        <p:spPr>
          <a:xfrm>
            <a:off x="4759324" y="309966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对识别出的风险进行评估，确定风险的可能性和影响程度，为制定控制措施提供依据。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4759324" y="2418842"/>
            <a:ext cx="2880444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评估风险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4759324" y="122104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02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12" name="图片 11" descr="/data/temp/d7aee747-dabf-11ee-9a7d-36d293f66b5e.jpg@base@tag=imgScale&amp;m=1&amp;w=799&amp;h=422&amp;q=95d7aee747-dabf-11ee-9a7d-36d293f66b5e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648" t="2844" r="1126" b="4028"/>
          <a:stretch>
            <a:fillRect/>
          </a:stretch>
        </p:blipFill>
        <p:spPr>
          <a:xfrm>
            <a:off x="4759324" y="4547622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8617551" y="3099668"/>
            <a:ext cx="2880446" cy="876095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根据评估结果，制定相应的风险控制措施，如调整研发计划、加强质量管理等，以降低风险发生的可能性和影响程度。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8" name="矩形 27"/>
          <p:cNvSpPr/>
          <p:nvPr>
            <p:custDataLst>
              <p:tags r:id="rId13"/>
            </p:custDataLst>
          </p:nvPr>
        </p:nvSpPr>
        <p:spPr>
          <a:xfrm>
            <a:off x="8617551" y="2418842"/>
            <a:ext cx="2880443" cy="59120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700" b="1" kern="0">
                <a:solidFill>
                  <a:schemeClr val="tx1"/>
                </a:solidFill>
                <a:latin typeface="+mn-ea"/>
                <a:cs typeface="+mn-ea"/>
              </a:rPr>
              <a:t>控制风险</a:t>
            </a:r>
            <a:endParaRPr lang="zh-CN" altLang="en-US" sz="1700" b="1" kern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4"/>
            </p:custDataLst>
          </p:nvPr>
        </p:nvSpPr>
        <p:spPr>
          <a:xfrm>
            <a:off x="8617551" y="1221045"/>
            <a:ext cx="1325415" cy="991788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7200" b="1" kern="0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zh-CN" altLang="en-US" sz="72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pic>
        <p:nvPicPr>
          <p:cNvPr id="34" name="图片 33" descr="/data/temp/d7aeea46-dabf-11ee-9a7d-36d293f66b5e.jpg@base@tag=imgScale&amp;m=1&amp;w=799&amp;h=422&amp;q=95d7aeea46-dabf-11ee-9a7d-36d293f66b5e"/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16"/>
          <a:srcRect t="9860" b="9860"/>
          <a:stretch>
            <a:fillRect/>
          </a:stretch>
        </p:blipFill>
        <p:spPr>
          <a:xfrm>
            <a:off x="8617551" y="4547622"/>
            <a:ext cx="2880449" cy="1520002"/>
          </a:xfrm>
          <a:prstGeom prst="rect">
            <a:avLst/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cxnSp>
        <p:nvCxnSpPr>
          <p:cNvPr id="35" name="直接连接符 34"/>
          <p:cNvCxnSpPr/>
          <p:nvPr>
            <p:custDataLst>
              <p:tags r:id="rId17"/>
            </p:custDataLst>
          </p:nvPr>
        </p:nvCxnSpPr>
        <p:spPr>
          <a:xfrm>
            <a:off x="695960" y="122104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18"/>
            </p:custDataLst>
          </p:nvPr>
        </p:nvCxnSpPr>
        <p:spPr>
          <a:xfrm>
            <a:off x="4544025" y="122104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>
            <p:custDataLst>
              <p:tags r:id="rId19"/>
            </p:custDataLst>
          </p:nvPr>
        </p:nvCxnSpPr>
        <p:spPr>
          <a:xfrm>
            <a:off x="8400347" y="1221045"/>
            <a:ext cx="0" cy="4407542"/>
          </a:xfrm>
          <a:prstGeom prst="line">
            <a:avLst/>
          </a:prstGeom>
          <a:ln w="19050">
            <a:solidFill>
              <a:schemeClr val="tx1">
                <a:lumMod val="40000"/>
                <a:lumOff val="60000"/>
                <a:alpha val="3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06375" y="-156890"/>
            <a:ext cx="6465329" cy="720000"/>
          </a:xfrm>
        </p:spPr>
        <p:txBody>
          <a:bodyPr lIns="0" tIns="0" rIns="0" bIns="0" anchor="b" anchorCtr="0"/>
          <a:lstStyle/>
          <a:p>
            <a:pPr algn="l"/>
            <a:r>
              <a:rPr lang="zh-CN" altLang="en-US" dirty="0"/>
              <a:t>降低风险对项目成功的影响</a:t>
            </a:r>
            <a:endParaRPr lang="zh-CN" altLang="en-US" dirty="0"/>
          </a:p>
        </p:txBody>
      </p:sp>
      <p:pic>
        <p:nvPicPr>
          <p:cNvPr id="9" name="http://photo-static-api.fotomore.com/creative/vcg/veer/400/new/VCG41N531480994.jpg?uid=386&amp;timestamp=1685070879&amp;sign=638fe59e20d56783b78d4e80af2eb419" descr="/data/temp/d6b8969e-dabf-11ee-b42e-fa679ca82f59.jpg@base@tag=imgScale&amp;m=1&amp;w=1309&amp;h=1904&amp;q=95d6b8969e-dabf-11ee-b42e-fa679ca82f5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983" r="7983"/>
          <a:stretch>
            <a:fillRect/>
          </a:stretch>
        </p:blipFill>
        <p:spPr>
          <a:xfrm>
            <a:off x="7502167" y="0"/>
            <a:ext cx="471487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5" h="10800">
                <a:moveTo>
                  <a:pt x="2" y="5375"/>
                </a:moveTo>
                <a:cubicBezTo>
                  <a:pt x="-52" y="3149"/>
                  <a:pt x="1257" y="1045"/>
                  <a:pt x="2815" y="0"/>
                </a:cubicBezTo>
                <a:lnTo>
                  <a:pt x="7425" y="0"/>
                </a:lnTo>
                <a:lnTo>
                  <a:pt x="7425" y="10800"/>
                </a:lnTo>
                <a:lnTo>
                  <a:pt x="2888" y="10800"/>
                </a:lnTo>
                <a:cubicBezTo>
                  <a:pt x="1119" y="9677"/>
                  <a:pt x="-33" y="7429"/>
                  <a:pt x="2" y="5375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1626694" y="1762009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在项目开始阶段，识别可能影响项目成功的各种风险，如技术风险、市场风险、人力资源风险等。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1626694" y="1389266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风险识别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6"/>
            </p:custDataLst>
          </p:nvPr>
        </p:nvSpPr>
        <p:spPr>
          <a:xfrm>
            <a:off x="695154" y="1410221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7"/>
            </p:custDataLst>
          </p:nvPr>
        </p:nvSpPr>
        <p:spPr>
          <a:xfrm>
            <a:off x="1627329" y="3399665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对识别出的风险进行评估，确定风险的可能性和影响程度，以便采取相应的措施。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1627329" y="3026922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风险评估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9"/>
            </p:custDataLst>
          </p:nvPr>
        </p:nvSpPr>
        <p:spPr>
          <a:xfrm>
            <a:off x="696424" y="3047877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0"/>
            </p:custDataLst>
          </p:nvPr>
        </p:nvSpPr>
        <p:spPr>
          <a:xfrm>
            <a:off x="1627329" y="5037321"/>
            <a:ext cx="4316462" cy="98679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制定风险应对策略，如规避风险、减轻风险、转移风险等，以降低风险对项目成功的影响。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627329" y="4664578"/>
            <a:ext cx="4316462" cy="32526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风险应对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椭圆 11"/>
          <p:cNvSpPr/>
          <p:nvPr>
            <p:custDataLst>
              <p:tags r:id="rId12"/>
            </p:custDataLst>
          </p:nvPr>
        </p:nvSpPr>
        <p:spPr>
          <a:xfrm>
            <a:off x="696424" y="4685533"/>
            <a:ext cx="668668" cy="66866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zh-CN" altLang="en-US" dirty="0"/>
              <a:t>提高项目稳定性和成功率</a:t>
            </a:r>
            <a:endParaRPr lang="zh-CN" altLang="en-US" dirty="0"/>
          </a:p>
        </p:txBody>
      </p:sp>
      <p:sp>
        <p:nvSpPr>
          <p:cNvPr id="9" name="圆角矩形 106"/>
          <p:cNvSpPr/>
          <p:nvPr>
            <p:custDataLst>
              <p:tags r:id="rId2"/>
            </p:custDataLst>
          </p:nvPr>
        </p:nvSpPr>
        <p:spPr>
          <a:xfrm>
            <a:off x="759244" y="2684287"/>
            <a:ext cx="3099568" cy="32583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10" name="圆角矩形 106"/>
          <p:cNvSpPr/>
          <p:nvPr>
            <p:custDataLst>
              <p:tags r:id="rId3"/>
            </p:custDataLst>
          </p:nvPr>
        </p:nvSpPr>
        <p:spPr>
          <a:xfrm>
            <a:off x="4546415" y="2684287"/>
            <a:ext cx="3099568" cy="32583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sp>
        <p:nvSpPr>
          <p:cNvPr id="12" name="圆角矩形 106"/>
          <p:cNvSpPr/>
          <p:nvPr>
            <p:custDataLst>
              <p:tags r:id="rId4"/>
            </p:custDataLst>
          </p:nvPr>
        </p:nvSpPr>
        <p:spPr>
          <a:xfrm>
            <a:off x="8333585" y="2684287"/>
            <a:ext cx="3099568" cy="3258376"/>
          </a:xfrm>
          <a:prstGeom prst="roundRect">
            <a:avLst>
              <a:gd name="adj" fmla="val 8465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>
                  <a:lumMod val="50000"/>
                  <a:lumOff val="50000"/>
                  <a:alpha val="10000"/>
                </a:schemeClr>
              </a:solidFill>
            </a:endParaRPr>
          </a:p>
        </p:txBody>
      </p:sp>
      <p:pic>
        <p:nvPicPr>
          <p:cNvPr id="14" name="图片 13" descr="/data/temp/d7b623df-dabf-11ee-9a1d-167b860e14b1.jpg@base@tag=imgScale&amp;m=1&amp;w=519&amp;h=519&amp;q=95d7b623df-dabf-11ee-9a1d-167b860e14b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3854" t="5747" r="1349"/>
          <a:stretch>
            <a:fillRect/>
          </a:stretch>
        </p:blipFill>
        <p:spPr>
          <a:xfrm>
            <a:off x="1409091" y="1392859"/>
            <a:ext cx="1871899" cy="187189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圆角矩形 14"/>
          <p:cNvSpPr/>
          <p:nvPr>
            <p:custDataLst>
              <p:tags r:id="rId7"/>
            </p:custDataLst>
          </p:nvPr>
        </p:nvSpPr>
        <p:spPr>
          <a:xfrm>
            <a:off x="2142871" y="3062622"/>
            <a:ext cx="404734" cy="4047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16" name="任意多边形 15"/>
          <p:cNvSpPr>
            <a:spLocks noChangeAspect="1"/>
          </p:cNvSpPr>
          <p:nvPr>
            <p:custDataLst>
              <p:tags r:id="rId8"/>
            </p:custDataLst>
          </p:nvPr>
        </p:nvSpPr>
        <p:spPr>
          <a:xfrm rot="8100000">
            <a:off x="2220446" y="3158637"/>
            <a:ext cx="249867" cy="1481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18" name="图片 17" descr="/data/temp/d7b6245d-dabf-11ee-9a1d-167b860e14b1.jpg@base@tag=imgScale&amp;m=1&amp;w=519&amp;h=519&amp;q=95d7b6245d-dabf-11ee-9a1d-167b860e14b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5" r="15"/>
          <a:stretch>
            <a:fillRect/>
          </a:stretch>
        </p:blipFill>
        <p:spPr>
          <a:xfrm>
            <a:off x="5196897" y="1403033"/>
            <a:ext cx="1871330" cy="187189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圆角矩形 18"/>
          <p:cNvSpPr/>
          <p:nvPr>
            <p:custDataLst>
              <p:tags r:id="rId11"/>
            </p:custDataLst>
          </p:nvPr>
        </p:nvSpPr>
        <p:spPr>
          <a:xfrm>
            <a:off x="5930677" y="3047361"/>
            <a:ext cx="404248" cy="40473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0" name="任意多边形 19"/>
          <p:cNvSpPr>
            <a:spLocks noChangeAspect="1"/>
          </p:cNvSpPr>
          <p:nvPr>
            <p:custDataLst>
              <p:tags r:id="rId12"/>
            </p:custDataLst>
          </p:nvPr>
        </p:nvSpPr>
        <p:spPr>
          <a:xfrm rot="8100000">
            <a:off x="6007616" y="3144012"/>
            <a:ext cx="249867" cy="1481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pic>
        <p:nvPicPr>
          <p:cNvPr id="21" name="图片 20" descr="/data/temp/d7b625b6-dabf-11ee-9a1d-167b860e14b1.jpg@base@tag=imgScale&amp;m=1&amp;w=519&amp;h=519&amp;q=95d7b625b6-dabf-11ee-9a1d-167b860e14b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r="223" b="193"/>
          <a:stretch>
            <a:fillRect/>
          </a:stretch>
        </p:blipFill>
        <p:spPr>
          <a:xfrm>
            <a:off x="8983432" y="1404940"/>
            <a:ext cx="1871330" cy="1871899"/>
          </a:xfrm>
          <a:custGeom>
            <a:avLst/>
            <a:gdLst>
              <a:gd name="connsiteX0" fmla="*/ 981734 w 1963468"/>
              <a:gd name="connsiteY0" fmla="*/ 0 h 1963468"/>
              <a:gd name="connsiteX1" fmla="*/ 1963468 w 1963468"/>
              <a:gd name="connsiteY1" fmla="*/ 981734 h 1963468"/>
              <a:gd name="connsiteX2" fmla="*/ 981734 w 1963468"/>
              <a:gd name="connsiteY2" fmla="*/ 1963468 h 1963468"/>
              <a:gd name="connsiteX3" fmla="*/ 0 w 1963468"/>
              <a:gd name="connsiteY3" fmla="*/ 981734 h 1963468"/>
              <a:gd name="connsiteX4" fmla="*/ 981734 w 1963468"/>
              <a:gd name="connsiteY4" fmla="*/ 0 h 1963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3468" h="1963468">
                <a:moveTo>
                  <a:pt x="981734" y="0"/>
                </a:moveTo>
                <a:cubicBezTo>
                  <a:pt x="1523931" y="0"/>
                  <a:pt x="1963468" y="439537"/>
                  <a:pt x="1963468" y="981734"/>
                </a:cubicBezTo>
                <a:cubicBezTo>
                  <a:pt x="1963468" y="1523931"/>
                  <a:pt x="1523931" y="1963468"/>
                  <a:pt x="981734" y="1963468"/>
                </a:cubicBezTo>
                <a:cubicBezTo>
                  <a:pt x="439537" y="1963468"/>
                  <a:pt x="0" y="1523931"/>
                  <a:pt x="0" y="981734"/>
                </a:cubicBezTo>
                <a:cubicBezTo>
                  <a:pt x="0" y="439537"/>
                  <a:pt x="439537" y="0"/>
                  <a:pt x="981734" y="0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2" name="圆角矩形 21"/>
          <p:cNvSpPr/>
          <p:nvPr>
            <p:custDataLst>
              <p:tags r:id="rId15"/>
            </p:custDataLst>
          </p:nvPr>
        </p:nvSpPr>
        <p:spPr>
          <a:xfrm>
            <a:off x="9717212" y="3051177"/>
            <a:ext cx="404248" cy="40473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25400">
            <a:solidFill>
              <a:schemeClr val="lt1"/>
            </a:solidFill>
          </a:ln>
          <a:effectLst>
            <a:outerShdw blurRad="127000" dist="63500" dir="2700000" algn="tl" rotWithShape="0">
              <a:schemeClr val="accent1">
                <a:lumMod val="60000"/>
                <a:lumOff val="4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sym typeface="+mn-ea"/>
            </a:endParaRPr>
          </a:p>
        </p:txBody>
      </p:sp>
      <p:sp>
        <p:nvSpPr>
          <p:cNvPr id="23" name="任意多边形 22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rot="8100000">
            <a:off x="9799873" y="3147191"/>
            <a:ext cx="249867" cy="14813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516" h="1878">
                <a:moveTo>
                  <a:pt x="3018" y="0"/>
                </a:moveTo>
                <a:lnTo>
                  <a:pt x="3516" y="0"/>
                </a:lnTo>
                <a:lnTo>
                  <a:pt x="3516" y="1878"/>
                </a:lnTo>
                <a:lnTo>
                  <a:pt x="3018" y="1878"/>
                </a:lnTo>
                <a:lnTo>
                  <a:pt x="3018" y="499"/>
                </a:lnTo>
                <a:lnTo>
                  <a:pt x="0" y="499"/>
                </a:lnTo>
                <a:lnTo>
                  <a:pt x="0" y="1"/>
                </a:lnTo>
                <a:lnTo>
                  <a:pt x="3018" y="1"/>
                </a:lnTo>
                <a:lnTo>
                  <a:pt x="301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矩形 29"/>
          <p:cNvSpPr/>
          <p:nvPr>
            <p:custDataLst>
              <p:tags r:id="rId17"/>
            </p:custDataLst>
          </p:nvPr>
        </p:nvSpPr>
        <p:spPr>
          <a:xfrm>
            <a:off x="981795" y="4348327"/>
            <a:ext cx="2654320" cy="14366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在项目开始阶段，对可能存在的风险进行识别和评估，制定相应的应对策略。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1" name="矩形 30"/>
          <p:cNvSpPr/>
          <p:nvPr>
            <p:custDataLst>
              <p:tags r:id="rId18"/>
            </p:custDataLst>
          </p:nvPr>
        </p:nvSpPr>
        <p:spPr>
          <a:xfrm>
            <a:off x="981795" y="3598015"/>
            <a:ext cx="2654317" cy="5340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dirty="0">
                <a:solidFill>
                  <a:schemeClr val="accent1"/>
                </a:solidFill>
                <a:latin typeface="+mn-ea"/>
                <a:cs typeface="+mn-ea"/>
              </a:rPr>
              <a:t>风险识别</a:t>
            </a:r>
            <a:endParaRPr lang="zh-CN" altLang="en-US" sz="2400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9"/>
            </p:custDataLst>
          </p:nvPr>
        </p:nvSpPr>
        <p:spPr>
          <a:xfrm>
            <a:off x="4768965" y="4348327"/>
            <a:ext cx="2654320" cy="14366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在项目执行过程中，实时监控风险情况，及时调整应对策略，确保项目稳定进行。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5" name="矩形 34"/>
          <p:cNvSpPr/>
          <p:nvPr>
            <p:custDataLst>
              <p:tags r:id="rId20"/>
            </p:custDataLst>
          </p:nvPr>
        </p:nvSpPr>
        <p:spPr>
          <a:xfrm>
            <a:off x="4768965" y="3598015"/>
            <a:ext cx="2654317" cy="5340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风险控制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21"/>
            </p:custDataLst>
          </p:nvPr>
        </p:nvSpPr>
        <p:spPr>
          <a:xfrm>
            <a:off x="8556135" y="4348327"/>
            <a:ext cx="2654320" cy="143662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加强项目团队之间的沟通，确保风险信息及时传递，提高项目成功率。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8" name="矩形 37"/>
          <p:cNvSpPr/>
          <p:nvPr>
            <p:custDataLst>
              <p:tags r:id="rId22"/>
            </p:custDataLst>
          </p:nvPr>
        </p:nvSpPr>
        <p:spPr>
          <a:xfrm>
            <a:off x="8556135" y="3598015"/>
            <a:ext cx="2654317" cy="53407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>
                <a:solidFill>
                  <a:schemeClr val="accent1"/>
                </a:solidFill>
                <a:latin typeface="+mn-ea"/>
                <a:cs typeface="+mn-ea"/>
              </a:rPr>
              <a:t>风险沟通</a:t>
            </a:r>
            <a:endParaRPr lang="zh-CN" altLang="en-US" sz="2400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研发管理体系</a:t>
            </a:r>
            <a:r>
              <a:rPr lang="en-US" altLang="zh-CN" dirty="0"/>
              <a:t>-</a:t>
            </a:r>
            <a:r>
              <a:rPr lang="zh-CN" altLang="en-US" dirty="0"/>
              <a:t>全面的研发管理体系</a:t>
            </a:r>
            <a:endParaRPr lang="zh-CN" altLang="en-US" dirty="0"/>
          </a:p>
        </p:txBody>
      </p:sp>
      <p:sp>
        <p:nvSpPr>
          <p:cNvPr id="6" name="矩形: 圆角 2"/>
          <p:cNvSpPr/>
          <p:nvPr>
            <p:custDataLst>
              <p:tags r:id="rId2"/>
            </p:custDataLst>
          </p:nvPr>
        </p:nvSpPr>
        <p:spPr>
          <a:xfrm>
            <a:off x="692367" y="3052135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建立完善的研发流程，包括需求分析、设计、开发、测试、维护等环节，确保研发过程的质量和效率。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4"/>
          <p:cNvSpPr/>
          <p:nvPr>
            <p:custDataLst>
              <p:tags r:id="rId3"/>
            </p:custDataLst>
          </p:nvPr>
        </p:nvSpPr>
        <p:spPr>
          <a:xfrm>
            <a:off x="692367" y="2693367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研发流程管理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: 圆角 6"/>
          <p:cNvSpPr/>
          <p:nvPr>
            <p:custDataLst>
              <p:tags r:id="rId4"/>
            </p:custDataLst>
          </p:nvPr>
        </p:nvSpPr>
        <p:spPr>
          <a:xfrm>
            <a:off x="4301000" y="3052135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建立高效的研发团队，包括招聘、培训、激励、绩效管理等方面，提高研发团队的整体素质和效率。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: 圆角 8"/>
          <p:cNvSpPr/>
          <p:nvPr>
            <p:custDataLst>
              <p:tags r:id="rId5"/>
            </p:custDataLst>
          </p:nvPr>
        </p:nvSpPr>
        <p:spPr>
          <a:xfrm>
            <a:off x="4301000" y="2693367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研发团队管理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8" name="图片 17" descr="/data/temp/cf020f3f-dabf-11ee-9a7d-36d293f66b5e.jpg@base@tag=imgScale&amp;m=1&amp;w=550&amp;h=550&amp;q=95cf020f3f-dabf-11ee-9a7d-36d293f66b5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925297" y="1318619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矩形: 圆角 7"/>
          <p:cNvSpPr/>
          <p:nvPr>
            <p:custDataLst>
              <p:tags r:id="rId8"/>
            </p:custDataLst>
          </p:nvPr>
        </p:nvSpPr>
        <p:spPr>
          <a:xfrm>
            <a:off x="7892487" y="3052135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建立风险预警和应对机制，对研发过程中的潜在风险进行识别、评估和应对，确保研发项目的顺利进行。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: 圆角 9"/>
          <p:cNvSpPr/>
          <p:nvPr>
            <p:custDataLst>
              <p:tags r:id="rId9"/>
            </p:custDataLst>
          </p:nvPr>
        </p:nvSpPr>
        <p:spPr>
          <a:xfrm>
            <a:off x="7892487" y="2693367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研发风险管理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2" name="图片 21" descr="/data/temp/cf02172d-dabf-11ee-9a7d-36d293f66b5e.jpg@base@tag=imgScale&amp;m=1&amp;w=550&amp;h=550&amp;q=95cf02172d-dabf-11ee-9a7d-36d293f66b5e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7273" t="11636" r="4364"/>
          <a:stretch>
            <a:fillRect/>
          </a:stretch>
        </p:blipFill>
        <p:spPr>
          <a:xfrm>
            <a:off x="9516785" y="1318619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图片 22" descr="/data/temp/cf020962-dabf-11ee-9a7d-36d293f66b5e.jpg@base@tag=imgScale&amp;m=1&amp;w=550&amp;h=550&amp;q=95cf020962-dabf-11ee-9a7d-36d293f66b5e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l="1727" t="3455" r="3545" b="1818"/>
          <a:stretch>
            <a:fillRect/>
          </a:stretch>
        </p:blipFill>
        <p:spPr>
          <a:xfrm>
            <a:off x="2316664" y="1318619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4"/>
          <p:cNvSpPr/>
          <p:nvPr>
            <p:custDataLst>
              <p:tags r:id="rId1"/>
            </p:custDataLst>
          </p:nvPr>
        </p:nvSpPr>
        <p:spPr>
          <a:xfrm flipH="1" flipV="1">
            <a:off x="2199562" y="2732541"/>
            <a:ext cx="3409950" cy="2887345"/>
          </a:xfrm>
          <a:custGeom>
            <a:avLst/>
            <a:gdLst>
              <a:gd name="connsiteX0" fmla="*/ 1 w 570"/>
              <a:gd name="connsiteY0" fmla="*/ 476 h 476"/>
              <a:gd name="connsiteX1" fmla="*/ 0 w 570"/>
              <a:gd name="connsiteY1" fmla="*/ 0 h 476"/>
              <a:gd name="connsiteX2" fmla="*/ 570 w 570"/>
              <a:gd name="connsiteY2" fmla="*/ 476 h 476"/>
              <a:gd name="connsiteX3" fmla="*/ 1 w 570"/>
              <a:gd name="connsiteY3" fmla="*/ 476 h 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0" h="4547">
                <a:moveTo>
                  <a:pt x="579" y="0"/>
                </a:moveTo>
                <a:lnTo>
                  <a:pt x="1030" y="362"/>
                </a:lnTo>
                <a:lnTo>
                  <a:pt x="5026" y="362"/>
                </a:lnTo>
                <a:cubicBezTo>
                  <a:pt x="5185" y="362"/>
                  <a:pt x="5317" y="471"/>
                  <a:pt x="5354" y="618"/>
                </a:cubicBezTo>
                <a:lnTo>
                  <a:pt x="5355" y="624"/>
                </a:lnTo>
                <a:lnTo>
                  <a:pt x="5359" y="638"/>
                </a:lnTo>
                <a:cubicBezTo>
                  <a:pt x="5366" y="666"/>
                  <a:pt x="5370" y="695"/>
                  <a:pt x="5370" y="726"/>
                </a:cubicBezTo>
                <a:lnTo>
                  <a:pt x="5370" y="4198"/>
                </a:lnTo>
                <a:cubicBezTo>
                  <a:pt x="5370" y="4391"/>
                  <a:pt x="5214" y="4547"/>
                  <a:pt x="5021" y="4547"/>
                </a:cubicBezTo>
                <a:lnTo>
                  <a:pt x="349" y="4547"/>
                </a:lnTo>
                <a:cubicBezTo>
                  <a:pt x="258" y="4547"/>
                  <a:pt x="176" y="4513"/>
                  <a:pt x="114" y="4456"/>
                </a:cubicBezTo>
                <a:lnTo>
                  <a:pt x="114" y="4456"/>
                </a:lnTo>
                <a:lnTo>
                  <a:pt x="111" y="4453"/>
                </a:lnTo>
                <a:cubicBezTo>
                  <a:pt x="43" y="4392"/>
                  <a:pt x="0" y="4302"/>
                  <a:pt x="0" y="4203"/>
                </a:cubicBezTo>
                <a:lnTo>
                  <a:pt x="0" y="4198"/>
                </a:lnTo>
                <a:lnTo>
                  <a:pt x="0" y="726"/>
                </a:lnTo>
                <a:lnTo>
                  <a:pt x="0" y="700"/>
                </a:lnTo>
                <a:cubicBezTo>
                  <a:pt x="0" y="513"/>
                  <a:pt x="151" y="362"/>
                  <a:pt x="338" y="362"/>
                </a:cubicBezTo>
                <a:lnTo>
                  <a:pt x="580" y="362"/>
                </a:lnTo>
                <a:lnTo>
                  <a:pt x="579" y="0"/>
                </a:lnTo>
                <a:close/>
              </a:path>
            </a:pathLst>
          </a:custGeom>
          <a:gradFill>
            <a:gsLst>
              <a:gs pos="80000">
                <a:schemeClr val="accent1">
                  <a:alpha val="60000"/>
                </a:schemeClr>
              </a:gs>
              <a:gs pos="0">
                <a:schemeClr val="accent1">
                  <a:lumMod val="60000"/>
                  <a:lumOff val="40000"/>
                  <a:alpha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 15"/>
          <p:cNvSpPr/>
          <p:nvPr>
            <p:custDataLst>
              <p:tags r:id="rId2"/>
            </p:custDataLst>
          </p:nvPr>
        </p:nvSpPr>
        <p:spPr>
          <a:xfrm>
            <a:off x="704137" y="1588271"/>
            <a:ext cx="4646295" cy="3843064"/>
          </a:xfrm>
          <a:custGeom>
            <a:avLst/>
            <a:gdLst>
              <a:gd name="adj" fmla="val 8696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317" h="6052">
                <a:moveTo>
                  <a:pt x="489" y="0"/>
                </a:moveTo>
                <a:lnTo>
                  <a:pt x="6828" y="0"/>
                </a:lnTo>
                <a:cubicBezTo>
                  <a:pt x="7098" y="0"/>
                  <a:pt x="7317" y="219"/>
                  <a:pt x="7317" y="489"/>
                </a:cubicBezTo>
                <a:lnTo>
                  <a:pt x="7317" y="5134"/>
                </a:lnTo>
                <a:cubicBezTo>
                  <a:pt x="7317" y="5404"/>
                  <a:pt x="7098" y="5623"/>
                  <a:pt x="6828" y="5623"/>
                </a:cubicBezTo>
                <a:lnTo>
                  <a:pt x="1234" y="5623"/>
                </a:lnTo>
                <a:lnTo>
                  <a:pt x="699" y="6052"/>
                </a:lnTo>
                <a:lnTo>
                  <a:pt x="700" y="5623"/>
                </a:lnTo>
                <a:lnTo>
                  <a:pt x="489" y="5623"/>
                </a:lnTo>
                <a:cubicBezTo>
                  <a:pt x="219" y="5623"/>
                  <a:pt x="0" y="5404"/>
                  <a:pt x="0" y="5134"/>
                </a:cubicBezTo>
                <a:lnTo>
                  <a:pt x="0" y="489"/>
                </a:lnTo>
                <a:cubicBezTo>
                  <a:pt x="0" y="219"/>
                  <a:pt x="219" y="0"/>
                  <a:pt x="489" y="0"/>
                </a:cubicBezTo>
                <a:close/>
              </a:path>
            </a:pathLst>
          </a:custGeom>
          <a:gradFill>
            <a:gsLst>
              <a:gs pos="65000">
                <a:schemeClr val="accent1"/>
              </a:gs>
              <a:gs pos="20000">
                <a:schemeClr val="accent1">
                  <a:lumMod val="60000"/>
                  <a:lumOff val="4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 descr="/data/temp/d7f3672c-dabf-11ee-b1ff-2e56981bc65b.jpg@base@tag=imgScale&amp;m=1&amp;w=1209&amp;h=909&amp;q=95d7f3672c-dabf-11ee-b1ff-2e56981bc65b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07" r="107"/>
          <a:stretch>
            <a:fillRect/>
          </a:stretch>
        </p:blipFill>
        <p:spPr>
          <a:xfrm>
            <a:off x="838200" y="1733177"/>
            <a:ext cx="4356100" cy="3274060"/>
          </a:xfrm>
          <a:prstGeom prst="roundRect">
            <a:avLst>
              <a:gd name="adj" fmla="val 6291"/>
            </a:avLst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255945" y="-227260"/>
            <a:ext cx="10800000" cy="792000"/>
          </a:xfrm>
        </p:spPr>
        <p:txBody>
          <a:bodyPr/>
          <a:lstStyle/>
          <a:p>
            <a:r>
              <a:rPr lang="zh-CN" altLang="en-US"/>
              <a:t>用户需求导向</a:t>
            </a:r>
            <a:r>
              <a:rPr lang="en-US" altLang="zh-CN"/>
              <a:t>-</a:t>
            </a:r>
            <a:r>
              <a:rPr lang="zh-CN" altLang="en-US"/>
              <a:t>研发活动围绕市场需求进行</a:t>
            </a:r>
            <a:endParaRPr lang="zh-CN" altLang="en-US"/>
          </a:p>
        </p:txBody>
      </p:sp>
      <p:sp>
        <p:nvSpPr>
          <p:cNvPr id="2" name="圆角矩形 13"/>
          <p:cNvSpPr/>
          <p:nvPr>
            <p:custDataLst>
              <p:tags r:id="rId6"/>
            </p:custDataLst>
          </p:nvPr>
        </p:nvSpPr>
        <p:spPr>
          <a:xfrm>
            <a:off x="6235414" y="1418774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市场调研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234778" y="1793173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在研发活动开始前，进行充分的市场调研，了解用户需求和竞争对手情况，为研发活动提供方向。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圆角矩形 24"/>
          <p:cNvSpPr/>
          <p:nvPr>
            <p:custDataLst>
              <p:tags r:id="rId8"/>
            </p:custDataLst>
          </p:nvPr>
        </p:nvSpPr>
        <p:spPr>
          <a:xfrm>
            <a:off x="6235414" y="3000276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用户需求分析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6235414" y="3365776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在研发过程中，持续关注用户需求的变化，分析用户需求，确保研发活动始终围绕市场需求进行。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圆角矩形 28"/>
          <p:cNvSpPr/>
          <p:nvPr>
            <p:custDataLst>
              <p:tags r:id="rId10"/>
            </p:custDataLst>
          </p:nvPr>
        </p:nvSpPr>
        <p:spPr>
          <a:xfrm>
            <a:off x="6235414" y="4572879"/>
            <a:ext cx="1828437" cy="374753"/>
          </a:xfrm>
          <a:prstGeom prst="roundRect">
            <a:avLst>
              <a:gd name="adj" fmla="val 11999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产品测试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1"/>
            </p:custDataLst>
          </p:nvPr>
        </p:nvSpPr>
        <p:spPr>
          <a:xfrm>
            <a:off x="6235414" y="4949185"/>
            <a:ext cx="5232183" cy="108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在产品开发过程中，进行多次产品测试，收集用户反馈，并根据用户需求进行产品优化，确保产品满足市场需求。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确保产品开发方向与用户需求一致</a:t>
            </a:r>
            <a:endParaRPr lang="zh-CN" altLang="en-US" dirty="0"/>
          </a:p>
        </p:txBody>
      </p:sp>
      <p:sp>
        <p:nvSpPr>
          <p:cNvPr id="6" name="矩形: 圆角 2"/>
          <p:cNvSpPr/>
          <p:nvPr>
            <p:custDataLst>
              <p:tags r:id="rId2"/>
            </p:custDataLst>
          </p:nvPr>
        </p:nvSpPr>
        <p:spPr>
          <a:xfrm>
            <a:off x="645377" y="323184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通过问卷调查、用户访谈等方式，深入了解用户需求，确保产品开发方向与用户需求一致。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: 圆角 4"/>
          <p:cNvSpPr/>
          <p:nvPr>
            <p:custDataLst>
              <p:tags r:id="rId3"/>
            </p:custDataLst>
          </p:nvPr>
        </p:nvSpPr>
        <p:spPr>
          <a:xfrm>
            <a:off x="645377" y="287307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用户需求调研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矩形: 圆角 6"/>
          <p:cNvSpPr/>
          <p:nvPr>
            <p:custDataLst>
              <p:tags r:id="rId4"/>
            </p:custDataLst>
          </p:nvPr>
        </p:nvSpPr>
        <p:spPr>
          <a:xfrm>
            <a:off x="4254010" y="323184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收集用户反馈，分析用户需求变化，调整产品开发方向，确保产品始终满足用户需求。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6" name="矩形: 圆角 8"/>
          <p:cNvSpPr/>
          <p:nvPr>
            <p:custDataLst>
              <p:tags r:id="rId5"/>
            </p:custDataLst>
          </p:nvPr>
        </p:nvSpPr>
        <p:spPr>
          <a:xfrm>
            <a:off x="4254010" y="287307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用户反馈分析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8" name="图片 17" descr="/data/temp/d8c742ba-dabf-11ee-b42e-fa679ca82f59.jpg@base@tag=imgScale&amp;m=1&amp;w=550&amp;h=550&amp;q=95d8c742ba-dabf-11ee-b42e-fa679ca82f59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5878307" y="149832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矩形: 圆角 7"/>
          <p:cNvSpPr/>
          <p:nvPr>
            <p:custDataLst>
              <p:tags r:id="rId8"/>
            </p:custDataLst>
          </p:nvPr>
        </p:nvSpPr>
        <p:spPr>
          <a:xfrm>
            <a:off x="7845497" y="3231840"/>
            <a:ext cx="2883556" cy="2439940"/>
          </a:xfrm>
          <a:prstGeom prst="roundRect">
            <a:avLst>
              <a:gd name="adj" fmla="val 7221"/>
            </a:avLst>
          </a:prstGeom>
          <a:solidFill>
            <a:schemeClr val="tx1">
              <a:lumMod val="40000"/>
              <a:lumOff val="6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4498" tIns="246529" rIns="314498" bIns="137838" rtlCol="0" anchor="ctr"/>
          <a:p>
            <a:pPr algn="just" fontAlgn="b">
              <a:lnSpc>
                <a:spcPct val="150000"/>
              </a:lnSpc>
            </a:pPr>
            <a:r>
              <a:rPr lang="zh-CN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邀请用户参与产品设计，让用户参与产品开发过程，确保产品开发方向与用户需求一致。</a:t>
            </a:r>
            <a:endParaRPr lang="zh-CN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1" name="矩形: 圆角 9"/>
          <p:cNvSpPr/>
          <p:nvPr>
            <p:custDataLst>
              <p:tags r:id="rId9"/>
            </p:custDataLst>
          </p:nvPr>
        </p:nvSpPr>
        <p:spPr>
          <a:xfrm>
            <a:off x="7845497" y="2873072"/>
            <a:ext cx="1542802" cy="539739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>
            <a:outerShdw blurRad="1524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用户参与设计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2" name="图片 21" descr="/data/temp/d8c743f8-dabf-11ee-b42e-fa679ca82f59.jpg@base@tag=imgScale&amp;m=1&amp;w=550&amp;h=550&amp;q=95d8c743f8-dabf-11ee-b42e-fa679ca82f59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 l="11590" r="21663"/>
          <a:stretch>
            <a:fillRect/>
          </a:stretch>
        </p:blipFill>
        <p:spPr>
          <a:xfrm>
            <a:off x="9469795" y="149832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3" name="图片 22" descr="/data/temp/d8c74186-dabf-11ee-b42e-fa679ca82f59.jpg@base@tag=imgScale&amp;m=1&amp;w=550&amp;h=550&amp;q=95d8c74186-dabf-11ee-b42e-fa679ca82f59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 t="4918" b="4918"/>
          <a:stretch>
            <a:fillRect/>
          </a:stretch>
        </p:blipFill>
        <p:spPr>
          <a:xfrm>
            <a:off x="2269674" y="1498324"/>
            <a:ext cx="1979960" cy="1979960"/>
          </a:xfrm>
          <a:prstGeom prst="ellipse">
            <a:avLst/>
          </a:prstGeom>
          <a:noFill/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kingsoft/AppData/Local/Temp/fig2wpp/@png2x_Mask group-804&amp;1125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2858" y="0"/>
            <a:ext cx="12188825" cy="6858000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36260" y="-189160"/>
            <a:ext cx="10800000" cy="792000"/>
          </a:xfrm>
        </p:spPr>
        <p:txBody>
          <a:bodyPr/>
          <a:lstStyle/>
          <a:p>
            <a:r>
              <a:rPr lang="zh-CN" altLang="en-US"/>
              <a:t>避免资源浪费</a:t>
            </a:r>
            <a:endParaRPr lang="zh-CN" altLang="en-US"/>
          </a:p>
        </p:txBody>
      </p:sp>
      <p:sp>
        <p:nvSpPr>
          <p:cNvPr id="10" name="Rectangle 14_#color-804&amp;11266"/>
          <p:cNvSpPr/>
          <p:nvPr>
            <p:custDataLst>
              <p:tags r:id="rId5"/>
            </p:custDataLst>
          </p:nvPr>
        </p:nvSpPr>
        <p:spPr>
          <a:xfrm>
            <a:off x="697116" y="1880712"/>
            <a:ext cx="3348000" cy="3374136"/>
          </a:xfrm>
          <a:prstGeom prst="roundRect">
            <a:avLst>
              <a:gd name="adj" fmla="val 9483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4" name="Rectangle 14_#color-804&amp;11267"/>
          <p:cNvSpPr/>
          <p:nvPr>
            <p:custDataLst>
              <p:tags r:id="rId6"/>
            </p:custDataLst>
          </p:nvPr>
        </p:nvSpPr>
        <p:spPr>
          <a:xfrm>
            <a:off x="8148206" y="1889602"/>
            <a:ext cx="3348000" cy="3355848"/>
          </a:xfrm>
          <a:prstGeom prst="roundRect">
            <a:avLst>
              <a:gd name="adj" fmla="val 9483"/>
            </a:avLst>
          </a:prstGeom>
          <a:solidFill>
            <a:schemeClr val="lt1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/>
          </a:p>
        </p:txBody>
      </p:sp>
      <p:sp>
        <p:nvSpPr>
          <p:cNvPr id="5" name="Rectangle 14_#color_$accent1_$accent2-804&amp;11259"/>
          <p:cNvSpPr/>
          <p:nvPr>
            <p:custDataLst>
              <p:tags r:id="rId7"/>
            </p:custDataLst>
          </p:nvPr>
        </p:nvSpPr>
        <p:spPr>
          <a:xfrm>
            <a:off x="4422661" y="1651477"/>
            <a:ext cx="3347720" cy="3831590"/>
          </a:xfrm>
          <a:prstGeom prst="roundRect">
            <a:avLst>
              <a:gd name="adj" fmla="val 9484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1206433" scaled="0"/>
          </a:gradFill>
          <a:ln w="3175" cap="flat" cmpd="sng" algn="ctr">
            <a:solidFill>
              <a:schemeClr val="accent1">
                <a:lumMod val="75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0" dist="101600" dir="5399998" algn="c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/>
          <a:p>
            <a:endParaRPr lang="zh-CN" altLang="en-US"/>
          </a:p>
        </p:txBody>
      </p:sp>
      <p:sp>
        <p:nvSpPr>
          <p:cNvPr id="6" name="Rectangle 41749_#color_$accent1_$accent2-804&amp;11269"/>
          <p:cNvSpPr/>
          <p:nvPr>
            <p:custDataLst>
              <p:tags r:id="rId8"/>
            </p:custDataLst>
          </p:nvPr>
        </p:nvSpPr>
        <p:spPr>
          <a:xfrm>
            <a:off x="8625091" y="2689702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32400" tIns="108000" rIns="525600" bIns="0">
            <a:noAutofit/>
          </a:bodyPr>
          <a:p>
            <a:pPr algn="ctr"/>
            <a:r>
              <a:rPr lang="zh-CN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敏捷开发</a:t>
            </a:r>
            <a:endParaRPr lang="zh-CN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Rectangle 41748_#color_$accent1_$accent2-804&amp;11268"/>
          <p:cNvSpPr/>
          <p:nvPr>
            <p:custDataLst>
              <p:tags r:id="rId9"/>
            </p:custDataLst>
          </p:nvPr>
        </p:nvSpPr>
        <p:spPr>
          <a:xfrm>
            <a:off x="1174001" y="2690337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lIns="32400" tIns="108000" rIns="525600" bIns="0">
            <a:noAutofit/>
          </a:bodyPr>
          <a:p>
            <a:pPr algn="ctr"/>
            <a:r>
              <a:rPr lang="zh-CN" altLang="zh-CN" sz="2400" b="1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用户需求调研</a:t>
            </a:r>
            <a:endParaRPr lang="zh-CN" altLang="zh-CN" sz="2400" b="1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125866" y="2085182"/>
            <a:ext cx="490220" cy="45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01</a:t>
            </a:r>
            <a:endParaRPr lang="en-US" altLang="zh-CN" sz="2400" b="1" dirty="0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11"/>
            </p:custDataLst>
          </p:nvPr>
        </p:nvSpPr>
        <p:spPr>
          <a:xfrm>
            <a:off x="9577591" y="2085182"/>
            <a:ext cx="490220" cy="450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03</a:t>
            </a:r>
            <a:endParaRPr lang="en-US" altLang="zh-CN" sz="2400" b="1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2"/>
            </p:custDataLst>
          </p:nvPr>
        </p:nvSpPr>
        <p:spPr>
          <a:xfrm>
            <a:off x="8494281" y="3583147"/>
            <a:ext cx="2656703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采用敏捷开发方法，快速迭代，及时调整产品方向，避免在错误的方向上浪费资源。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3"/>
            </p:custDataLst>
          </p:nvPr>
        </p:nvSpPr>
        <p:spPr>
          <a:xfrm>
            <a:off x="1042556" y="3583147"/>
            <a:ext cx="2656702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通过深入的用户需求调研，了解用户的真实需求和痛点，避免研发过程中资源的浪费。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5851411" y="2085182"/>
            <a:ext cx="490220" cy="450215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>
                <a:solidFill>
                  <a:schemeClr val="accent1">
                    <a:lumMod val="40000"/>
                    <a:lumOff val="60000"/>
                  </a:schemeClr>
                </a:solidFill>
                <a:latin typeface="+mn-ea"/>
                <a:cs typeface="+mn-ea"/>
                <a:sym typeface="+mn-ea"/>
              </a:rPr>
              <a:t>02</a:t>
            </a:r>
            <a:endParaRPr lang="en-US" altLang="zh-CN" sz="2400" b="1">
              <a:solidFill>
                <a:schemeClr val="accent1">
                  <a:lumMod val="40000"/>
                  <a:lumOff val="6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5"/>
            </p:custDataLst>
          </p:nvPr>
        </p:nvSpPr>
        <p:spPr>
          <a:xfrm>
            <a:off x="4768101" y="3583147"/>
            <a:ext cx="2656702" cy="131063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在产品原型设计阶段，充分考虑用户需求，设计出符合用户期望的产品，减少后期修改和返工，避免资源浪费。</a:t>
            </a:r>
            <a:endParaRPr lang="zh-CN" altLang="en-US" sz="1600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5" name="Rectangle 41747_#color-804&amp;11260"/>
          <p:cNvSpPr/>
          <p:nvPr>
            <p:custDataLst>
              <p:tags r:id="rId16"/>
            </p:custDataLst>
          </p:nvPr>
        </p:nvSpPr>
        <p:spPr>
          <a:xfrm>
            <a:off x="4898911" y="2689702"/>
            <a:ext cx="2871216" cy="630936"/>
          </a:xfrm>
          <a:custGeom>
            <a:avLst/>
            <a:gdLst/>
            <a:ahLst/>
            <a:cxnLst/>
            <a:rect l="l" t="t" r="r" b="b"/>
            <a:pathLst>
              <a:path w="2871216" h="630936">
                <a:moveTo>
                  <a:pt x="0" y="128016"/>
                </a:moveTo>
                <a:cubicBezTo>
                  <a:pt x="0" y="54864"/>
                  <a:pt x="54864" y="0"/>
                  <a:pt x="128016" y="0"/>
                </a:cubicBezTo>
                <a:lnTo>
                  <a:pt x="2871216" y="0"/>
                </a:lnTo>
                <a:lnTo>
                  <a:pt x="2871216" y="630936"/>
                </a:lnTo>
                <a:lnTo>
                  <a:pt x="128016" y="630936"/>
                </a:lnTo>
                <a:cubicBezTo>
                  <a:pt x="54864" y="630936"/>
                  <a:pt x="0" y="576072"/>
                  <a:pt x="0" y="512064"/>
                </a:cubicBezTo>
                <a:lnTo>
                  <a:pt x="0" y="128016"/>
                </a:lnTo>
              </a:path>
            </a:pathLst>
          </a:custGeom>
          <a:solidFill>
            <a:schemeClr val="lt1"/>
          </a:solidFill>
        </p:spPr>
        <p:txBody>
          <a:bodyPr wrap="square" lIns="32400" tIns="108000" rIns="551688" bIns="0">
            <a:noAutofit/>
          </a:bodyPr>
          <a:p>
            <a:pPr algn="ctr"/>
            <a:r>
              <a:rPr lang="zh-CN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产品原型设计</a:t>
            </a:r>
            <a:endParaRPr lang="zh-CN" altLang="zh-CN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质量控制工具的应用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监控和改进产品质量</a:t>
            </a:r>
            <a:endParaRPr lang="zh-CN" altLang="en-US" dirty="0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959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/data/temp/d9799b07-dabf-11ee-9a1d-167b860e14b1.jpg@base@tag=imgScale&amp;m=1&amp;w=484&amp;h=995&amp;q=95d9799b07-dabf-11ee-9a1d-167b860e14b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27307"/>
          <a:stretch>
            <a:fillRect/>
          </a:stretch>
        </p:blipFill>
        <p:spPr>
          <a:xfrm>
            <a:off x="695960" y="1918018"/>
            <a:ext cx="174504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29514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/data/temp/d9799baf-dabf-11ee-9a1d-167b860e14b1.jpg@base@tag=imgScale&amp;m=1&amp;w=484&amp;h=995&amp;q=95d9799baf-dabf-11ee-9a1d-167b860e14b1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9672" r="20086"/>
          <a:stretch>
            <a:fillRect/>
          </a:stretch>
        </p:blipFill>
        <p:spPr>
          <a:xfrm>
            <a:off x="429514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27146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介绍各种质量控制工具，如六西格玛、ISO9000等，以及它们在监控和改进产品质量中的应用。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27146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质量控制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工具的应用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27184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31507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分析一些国际500强企业在研发过程中如何应用质量控制工具，以提高产品质量和客户满意度。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6315075" y="2189798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案例分析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631888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78968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data/temp/d9799c47-dabf-11ee-9a1d-167b860e14b1.jpg@base@tag=imgScale&amp;m=1&amp;w=484&amp;h=995&amp;q=95d9799c47-dabf-11ee-9a1d-167b860e14b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8083" r="17049"/>
          <a:stretch>
            <a:fillRect/>
          </a:stretch>
        </p:blipFill>
        <p:spPr>
          <a:xfrm>
            <a:off x="789686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99155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solidFill>
                  <a:srgbClr val="262626"/>
                </a:solidFill>
                <a:latin typeface="+mn-ea"/>
                <a:cs typeface="+mn-ea"/>
              </a:rPr>
              <a:t>分享一些国际500强企业在研发质量管理方面的最佳实践，以及如何将这些实践应用到自己的企业中。</a:t>
            </a:r>
            <a:endParaRPr lang="zh-CN" altLang="en-US" sz="14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9915525" y="2227898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最佳实践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99193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73795" y="-108630"/>
            <a:ext cx="5105707" cy="720000"/>
          </a:xfrm>
        </p:spPr>
        <p:txBody>
          <a:bodyPr lIns="0" tIns="0" rIns="0" bIns="0" anchor="b">
            <a:normAutofit/>
          </a:bodyPr>
          <a:lstStyle/>
          <a:p>
            <a:pPr algn="l"/>
            <a:r>
              <a:rPr lang="zh-CN" altLang="en-US" dirty="0"/>
              <a:t>提高质量控制效率</a:t>
            </a:r>
            <a:endParaRPr lang="zh-CN" altLang="en-US" dirty="0"/>
          </a:p>
        </p:txBody>
      </p:sp>
      <p:pic>
        <p:nvPicPr>
          <p:cNvPr id="2" name="图片 1" descr="/data/temp/d995feba-dabf-11ee-afbe-1e6b553d881e.jpg@base@tag=imgScale&amp;m=1&amp;w=1469&amp;h=1436&amp;q=95d995feba-dabf-11ee-afbe-1e6b553d881e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1093" b="1093"/>
          <a:stretch>
            <a:fillRect/>
          </a:stretch>
        </p:blipFill>
        <p:spPr>
          <a:xfrm>
            <a:off x="6205775" y="990575"/>
            <a:ext cx="5290980" cy="51753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332" h="8150">
                <a:moveTo>
                  <a:pt x="4232" y="780"/>
                </a:moveTo>
                <a:lnTo>
                  <a:pt x="6216" y="780"/>
                </a:lnTo>
                <a:lnTo>
                  <a:pt x="6216" y="8150"/>
                </a:lnTo>
                <a:lnTo>
                  <a:pt x="4232" y="8150"/>
                </a:lnTo>
                <a:lnTo>
                  <a:pt x="4232" y="780"/>
                </a:lnTo>
                <a:close/>
                <a:moveTo>
                  <a:pt x="0" y="780"/>
                </a:moveTo>
                <a:lnTo>
                  <a:pt x="1984" y="780"/>
                </a:lnTo>
                <a:lnTo>
                  <a:pt x="1984" y="8150"/>
                </a:lnTo>
                <a:lnTo>
                  <a:pt x="0" y="8150"/>
                </a:lnTo>
                <a:lnTo>
                  <a:pt x="0" y="780"/>
                </a:lnTo>
                <a:close/>
                <a:moveTo>
                  <a:pt x="6348" y="0"/>
                </a:moveTo>
                <a:lnTo>
                  <a:pt x="8332" y="0"/>
                </a:lnTo>
                <a:lnTo>
                  <a:pt x="8332" y="7370"/>
                </a:lnTo>
                <a:lnTo>
                  <a:pt x="6348" y="7370"/>
                </a:lnTo>
                <a:lnTo>
                  <a:pt x="6348" y="0"/>
                </a:lnTo>
                <a:close/>
                <a:moveTo>
                  <a:pt x="2116" y="0"/>
                </a:moveTo>
                <a:lnTo>
                  <a:pt x="4100" y="0"/>
                </a:lnTo>
                <a:lnTo>
                  <a:pt x="4100" y="7370"/>
                </a:lnTo>
                <a:lnTo>
                  <a:pt x="2116" y="7370"/>
                </a:lnTo>
                <a:lnTo>
                  <a:pt x="2116" y="0"/>
                </a:ln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90563" y="1895801"/>
            <a:ext cx="3393440" cy="78954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根据企业的实际情况和研发项目的特点，选择合适的质量控制工具，如六西格玛、ISO9001等，以提高质量控制效率。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690563" y="1541404"/>
            <a:ext cx="3389628" cy="3290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+mn-ea"/>
                <a:cs typeface="+mn-ea"/>
              </a:rPr>
              <a:t>选择合适的质量控制工具</a:t>
            </a:r>
            <a:endParaRPr lang="zh-CN" altLang="en-US" b="1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690563" y="3512779"/>
            <a:ext cx="3393440" cy="7894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对现有的质量控制流程进行优化，减少不必要的环节，提高质量控制的效率。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690563" y="3148221"/>
            <a:ext cx="3389628" cy="328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优化质量控制流程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690563" y="4948783"/>
            <a:ext cx="3393440" cy="78945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加强质量控制人员的培训，提高他们的专业素质和技能水平，从而提高质量控制的效率。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690563" y="4574063"/>
            <a:ext cx="3389628" cy="32899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加强质量控制培训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2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保障产品质量稳定</a:t>
            </a:r>
            <a:endParaRPr lang="zh-CN" alt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143490" y="4100042"/>
            <a:ext cx="2168323" cy="4822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质量控制工具的应用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2143490" y="4606979"/>
            <a:ext cx="2168323" cy="1563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介绍各种质量控制工具，如六西格玛、ISO9000等，以及它们在保障产品质量稳定中的应用。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6" name="https://photo-static-api.fotomore.com/creative/vcg/400/new/VCG211406629223.jpg" descr="/data/temp/d9652c89-dabf-11ee-9a1d-167b860e14b1.jpg@base@tag=imgScale&amp;m=1&amp;w=485&amp;h=753&amp;q=95d9652c89-dabf-11ee-9a1d-167b860e14b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8961" r="8755"/>
          <a:stretch>
            <a:fillRect/>
          </a:stretch>
        </p:blipFill>
        <p:spPr>
          <a:xfrm>
            <a:off x="2353760" y="1243921"/>
            <a:ext cx="1747525" cy="2714914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7" name="椭圆 16"/>
          <p:cNvSpPr/>
          <p:nvPr>
            <p:custDataLst>
              <p:tags r:id="rId6"/>
            </p:custDataLst>
          </p:nvPr>
        </p:nvSpPr>
        <p:spPr>
          <a:xfrm>
            <a:off x="2041849" y="1956681"/>
            <a:ext cx="627656" cy="627656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01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8" name="https://photo-static-api.fotomore.com/creative/vcg/veer/612/veer-136956124.jpg" descr="/data/temp/d965337c-dabf-11ee-9a1d-167b860e14b1.jpg@base@tag=imgScale&amp;m=1&amp;w=485&amp;h=753&amp;q=95d965337c-dabf-11ee-9a1d-167b860e14b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3281" r="23281"/>
          <a:stretch>
            <a:fillRect/>
          </a:stretch>
        </p:blipFill>
        <p:spPr>
          <a:xfrm>
            <a:off x="5256891" y="1243921"/>
            <a:ext cx="1747525" cy="2714915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9" name="椭圆 18"/>
          <p:cNvSpPr/>
          <p:nvPr>
            <p:custDataLst>
              <p:tags r:id="rId9"/>
            </p:custDataLst>
          </p:nvPr>
        </p:nvSpPr>
        <p:spPr>
          <a:xfrm>
            <a:off x="4943709" y="1956681"/>
            <a:ext cx="627656" cy="627656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02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0"/>
            </p:custDataLst>
          </p:nvPr>
        </p:nvSpPr>
        <p:spPr>
          <a:xfrm>
            <a:off x="5054244" y="4096231"/>
            <a:ext cx="2168323" cy="4822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案例分析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1"/>
            </p:custDataLst>
          </p:nvPr>
        </p:nvSpPr>
        <p:spPr>
          <a:xfrm>
            <a:off x="5054244" y="4603167"/>
            <a:ext cx="2168322" cy="1563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通过分析国际500强企业如何应用质量控制工具，提高产品质量和客户满意度的案例，来展示这些工具在实际中的应用效果。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27" name="https://photo-static-api.fotomore.com/creative/vcg/veer/612/veer-141328058.jpg" descr="/data/temp/d9653588-dabf-11ee-9a1d-167b860e14b1.jpg@base@tag=imgScale&amp;m=1&amp;w=485&amp;h=753&amp;q=95d9653588-dabf-11ee-9a1d-167b860e14b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3648"/>
          <a:stretch>
            <a:fillRect/>
          </a:stretch>
        </p:blipFill>
        <p:spPr>
          <a:xfrm>
            <a:off x="8160022" y="1247733"/>
            <a:ext cx="1747525" cy="2714915"/>
          </a:xfrm>
          <a:prstGeom prst="roundRect">
            <a:avLst>
              <a:gd name="adj" fmla="val 50000"/>
            </a:avLst>
          </a:prstGeom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28" name="椭圆 27"/>
          <p:cNvSpPr/>
          <p:nvPr>
            <p:custDataLst>
              <p:tags r:id="rId14"/>
            </p:custDataLst>
          </p:nvPr>
        </p:nvSpPr>
        <p:spPr>
          <a:xfrm>
            <a:off x="7839216" y="1947152"/>
            <a:ext cx="627656" cy="627656"/>
          </a:xfrm>
          <a:prstGeom prst="ellipse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03</a:t>
            </a:r>
            <a:endParaRPr lang="zh-CN" altLang="en-US" sz="16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5"/>
            </p:custDataLst>
          </p:nvPr>
        </p:nvSpPr>
        <p:spPr>
          <a:xfrm>
            <a:off x="7964362" y="4096231"/>
            <a:ext cx="2168323" cy="482293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1"/>
                </a:solidFill>
                <a:latin typeface="+mn-ea"/>
                <a:cs typeface="+mn-ea"/>
              </a:rPr>
              <a:t>实践建议</a:t>
            </a:r>
            <a:endParaRPr lang="zh-CN" altLang="en-US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0" name="矩形 29"/>
          <p:cNvSpPr/>
          <p:nvPr>
            <p:custDataLst>
              <p:tags r:id="rId16"/>
            </p:custDataLst>
          </p:nvPr>
        </p:nvSpPr>
        <p:spPr>
          <a:xfrm>
            <a:off x="7964362" y="4603167"/>
            <a:ext cx="2168322" cy="15630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提供一些关于如何将质量控制工具应用于实际工作中的建议，帮助听众更好地理解和应用这些工具。</a:t>
            </a:r>
            <a:endParaRPr lang="zh-CN" altLang="en-US" sz="140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绩效评估与反馈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/>
              <a:t>及时了解研发活动效果</a:t>
            </a:r>
            <a:endParaRPr lang="zh-CN" altLang="en-US"/>
          </a:p>
        </p:txBody>
      </p:sp>
      <p:pic>
        <p:nvPicPr>
          <p:cNvPr id="8" name="图片 7" descr="/data/temp/d98ba47c-dabf-11ee-bc1a-b24852fe11a2.jpg@base@tag=imgScale&amp;m=1&amp;w=910&amp;h=1289&amp;q=95d98ba47c-dabf-11ee-bc1a-b24852fe11a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29421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1001711" y="301474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5"/>
            </p:custDataLst>
          </p:nvPr>
        </p:nvSpPr>
        <p:spPr>
          <a:xfrm>
            <a:off x="636586" y="332017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反馈机制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1001711" y="135866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6586" y="166473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绩效评估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2970212" y="1425336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通过定期的绩效评估，了解研发活动的效果和效率，以便及时调整和改进。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2970212" y="301410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建立有效的反馈机制，鼓励员工提出问题和建议，以便及时发现和解决问题。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001711" y="4670187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1"/>
            </p:custDataLst>
          </p:nvPr>
        </p:nvSpPr>
        <p:spPr>
          <a:xfrm>
            <a:off x="636586" y="4976257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持续改进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2970212" y="4669552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根据绩效评估和反馈结果，持续改进研发流程和质量管理，提高研发活动的效果和效率。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根据评估结果进行调整</a:t>
            </a:r>
            <a:endParaRPr lang="zh-CN" altLang="en-US"/>
          </a:p>
        </p:txBody>
      </p:sp>
      <p:sp>
        <p:nvSpPr>
          <p:cNvPr id="34" name="任意多边形: 形状 33"/>
          <p:cNvSpPr/>
          <p:nvPr>
            <p:custDataLst>
              <p:tags r:id="rId2"/>
            </p:custDataLst>
          </p:nvPr>
        </p:nvSpPr>
        <p:spPr>
          <a:xfrm>
            <a:off x="8075006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3695" tIns="250532" rIns="349250" bIns="82198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定期跟踪改进措施的实施效果，及时调整和优化改进计划，确保研发质量的持续提升。</a:t>
            </a:r>
            <a:endParaRPr lang="zh-CN" altLang="en-US" sz="16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任意多边形: 形状 31"/>
          <p:cNvSpPr/>
          <p:nvPr>
            <p:custDataLst>
              <p:tags r:id="rId3"/>
            </p:custDataLst>
          </p:nvPr>
        </p:nvSpPr>
        <p:spPr>
          <a:xfrm>
            <a:off x="4386282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90" tIns="241642" rIns="351156" bIns="83087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按照制定的改进计划，实施具体的改进措施，如调整研发流程、优化资源配置等。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任意多边形: 形状 30"/>
          <p:cNvSpPr/>
          <p:nvPr>
            <p:custDataLst>
              <p:tags r:id="rId4"/>
            </p:custDataLst>
          </p:nvPr>
        </p:nvSpPr>
        <p:spPr>
          <a:xfrm>
            <a:off x="695653" y="1888490"/>
            <a:ext cx="3420072" cy="2425161"/>
          </a:xfrm>
          <a:custGeom>
            <a:avLst/>
            <a:gdLst>
              <a:gd name="connsiteX0" fmla="*/ 226895 w 3419475"/>
              <a:gd name="connsiteY0" fmla="*/ 0 h 2424738"/>
              <a:gd name="connsiteX1" fmla="*/ 3192580 w 3419475"/>
              <a:gd name="connsiteY1" fmla="*/ 0 h 2424738"/>
              <a:gd name="connsiteX2" fmla="*/ 3419475 w 3419475"/>
              <a:gd name="connsiteY2" fmla="*/ 226895 h 2424738"/>
              <a:gd name="connsiteX3" fmla="*/ 3419475 w 3419475"/>
              <a:gd name="connsiteY3" fmla="*/ 1978968 h 2424738"/>
              <a:gd name="connsiteX4" fmla="*/ 3192580 w 3419475"/>
              <a:gd name="connsiteY4" fmla="*/ 2205863 h 2424738"/>
              <a:gd name="connsiteX5" fmla="*/ 895506 w 3419475"/>
              <a:gd name="connsiteY5" fmla="*/ 2205863 h 2424738"/>
              <a:gd name="connsiteX6" fmla="*/ 889574 w 3419475"/>
              <a:gd name="connsiteY6" fmla="*/ 2213354 h 2424738"/>
              <a:gd name="connsiteX7" fmla="*/ 740251 w 3419475"/>
              <a:gd name="connsiteY7" fmla="*/ 2401913 h 2424738"/>
              <a:gd name="connsiteX8" fmla="*/ 693034 w 3419475"/>
              <a:gd name="connsiteY8" fmla="*/ 2424738 h 2424738"/>
              <a:gd name="connsiteX9" fmla="*/ 645800 w 3419475"/>
              <a:gd name="connsiteY9" fmla="*/ 2401891 h 2424738"/>
              <a:gd name="connsiteX10" fmla="*/ 496476 w 3419475"/>
              <a:gd name="connsiteY10" fmla="*/ 2213332 h 2424738"/>
              <a:gd name="connsiteX11" fmla="*/ 490561 w 3419475"/>
              <a:gd name="connsiteY11" fmla="*/ 2205863 h 2424738"/>
              <a:gd name="connsiteX12" fmla="*/ 226895 w 3419475"/>
              <a:gd name="connsiteY12" fmla="*/ 2205863 h 2424738"/>
              <a:gd name="connsiteX13" fmla="*/ 0 w 3419475"/>
              <a:gd name="connsiteY13" fmla="*/ 1978968 h 2424738"/>
              <a:gd name="connsiteX14" fmla="*/ 0 w 3419475"/>
              <a:gd name="connsiteY14" fmla="*/ 226895 h 2424738"/>
              <a:gd name="connsiteX15" fmla="*/ 226895 w 3419475"/>
              <a:gd name="connsiteY15" fmla="*/ 0 h 2424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19475" h="2424738">
                <a:moveTo>
                  <a:pt x="226895" y="0"/>
                </a:moveTo>
                <a:lnTo>
                  <a:pt x="3192580" y="0"/>
                </a:lnTo>
                <a:cubicBezTo>
                  <a:pt x="3317891" y="0"/>
                  <a:pt x="3419475" y="101584"/>
                  <a:pt x="3419475" y="226895"/>
                </a:cubicBezTo>
                <a:lnTo>
                  <a:pt x="3419475" y="1978968"/>
                </a:lnTo>
                <a:cubicBezTo>
                  <a:pt x="3419475" y="2104279"/>
                  <a:pt x="3317891" y="2205863"/>
                  <a:pt x="3192580" y="2205863"/>
                </a:cubicBezTo>
                <a:lnTo>
                  <a:pt x="895506" y="2205863"/>
                </a:lnTo>
                <a:lnTo>
                  <a:pt x="889574" y="2213354"/>
                </a:lnTo>
                <a:cubicBezTo>
                  <a:pt x="809384" y="2314615"/>
                  <a:pt x="744479" y="2396574"/>
                  <a:pt x="740251" y="2401913"/>
                </a:cubicBezTo>
                <a:cubicBezTo>
                  <a:pt x="728975" y="2416153"/>
                  <a:pt x="711196" y="2424738"/>
                  <a:pt x="693034" y="2424738"/>
                </a:cubicBezTo>
                <a:cubicBezTo>
                  <a:pt x="674871" y="2424737"/>
                  <a:pt x="657075" y="2416130"/>
                  <a:pt x="645800" y="2401891"/>
                </a:cubicBezTo>
                <a:cubicBezTo>
                  <a:pt x="641571" y="2396552"/>
                  <a:pt x="576666" y="2314593"/>
                  <a:pt x="496476" y="2213332"/>
                </a:cubicBezTo>
                <a:lnTo>
                  <a:pt x="490561" y="2205863"/>
                </a:lnTo>
                <a:lnTo>
                  <a:pt x="226895" y="2205863"/>
                </a:lnTo>
                <a:cubicBezTo>
                  <a:pt x="101584" y="2205863"/>
                  <a:pt x="0" y="2104279"/>
                  <a:pt x="0" y="1978968"/>
                </a:cubicBezTo>
                <a:lnTo>
                  <a:pt x="0" y="226895"/>
                </a:lnTo>
                <a:cubicBezTo>
                  <a:pt x="0" y="101584"/>
                  <a:pt x="101584" y="0"/>
                  <a:pt x="226895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51750" tIns="232752" rIns="351195" bIns="839760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根据绩效评估的结果，制定具体的改进计划，包括改进的目标、措施和时间表。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" name="“_#color-824&amp;2665"/>
          <p:cNvSpPr/>
          <p:nvPr>
            <p:custDataLst>
              <p:tags r:id="rId5"/>
            </p:custDataLst>
          </p:nvPr>
        </p:nvSpPr>
        <p:spPr>
          <a:xfrm>
            <a:off x="3466641" y="3524536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pic>
        <p:nvPicPr>
          <p:cNvPr id="4" name="图片 3" descr="/data/temp/da640fd2-dabf-11ee-9a1d-167b860e14b1.jpg@base@tag=imgScale&amp;m=1&amp;w=271&amp;h=271&amp;q=95da640fd2-dabf-11ee-9a1d-167b860e14b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8118" t="7011" r="10332" b="11439"/>
          <a:stretch>
            <a:fillRect/>
          </a:stretch>
        </p:blipFill>
        <p:spPr>
          <a:xfrm>
            <a:off x="897618" y="4548334"/>
            <a:ext cx="978071" cy="978071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2067492" y="4663925"/>
            <a:ext cx="2048233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制定改进计划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“_#color-824&amp;2668"/>
          <p:cNvSpPr/>
          <p:nvPr>
            <p:custDataLst>
              <p:tags r:id="rId9"/>
            </p:custDataLst>
          </p:nvPr>
        </p:nvSpPr>
        <p:spPr>
          <a:xfrm>
            <a:off x="7157271" y="3533427"/>
            <a:ext cx="358838" cy="30739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10"/>
            </p:custDataLst>
          </p:nvPr>
        </p:nvSpPr>
        <p:spPr>
          <a:xfrm>
            <a:off x="5737798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实施改进措施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0" name="图片 9" descr="/data/temp/da6419b3-dabf-11ee-9a1d-167b860e14b1.jpg@base@tag=imgScale&amp;m=1&amp;w=271&amp;h=271&amp;q=95da6419b3-dabf-11ee-9a1d-167b860e14b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/>
          <a:stretch>
            <a:fillRect/>
          </a:stretch>
        </p:blipFill>
        <p:spPr>
          <a:xfrm>
            <a:off x="459142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“_#color-824&amp;2668"/>
          <p:cNvSpPr/>
          <p:nvPr>
            <p:custDataLst>
              <p:tags r:id="rId13"/>
            </p:custDataLst>
          </p:nvPr>
        </p:nvSpPr>
        <p:spPr>
          <a:xfrm>
            <a:off x="10847900" y="3542319"/>
            <a:ext cx="358838" cy="308029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4"/>
            </p:custDataLst>
          </p:nvPr>
        </p:nvSpPr>
        <p:spPr>
          <a:xfrm>
            <a:off x="9428427" y="4663925"/>
            <a:ext cx="2068556" cy="74689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跟踪改进效果</a:t>
            </a:r>
            <a:endParaRPr lang="zh-CN" altLang="en-US" sz="2000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3" name="图片 12" descr="/data/temp/da641ecd-dabf-11ee-9a1d-167b860e14b1.jpg@base@tag=imgScale&amp;m=1&amp;w=271&amp;h=271&amp;q=95da641ecd-dabf-11ee-9a1d-167b860e14b1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8284593" y="4548969"/>
            <a:ext cx="977436" cy="977436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/>
              <a:t>促进研发质量持续提升</a:t>
            </a:r>
            <a:endParaRPr lang="zh-CN" altLang="en-US" dirty="0"/>
          </a:p>
        </p:txBody>
      </p:sp>
      <p:sp>
        <p:nvSpPr>
          <p:cNvPr id="7" name="矩形: 圆角 25"/>
          <p:cNvSpPr/>
          <p:nvPr>
            <p:custDataLst>
              <p:tags r:id="rId2"/>
            </p:custDataLst>
          </p:nvPr>
        </p:nvSpPr>
        <p:spPr>
          <a:xfrm>
            <a:off x="687425" y="1214952"/>
            <a:ext cx="10809530" cy="1398977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3"/>
            </p:custDataLst>
          </p:nvPr>
        </p:nvSpPr>
        <p:spPr>
          <a:xfrm>
            <a:off x="1076700" y="1617563"/>
            <a:ext cx="593756" cy="59375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lIns="0" tIns="0" rIns="0" bIns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01</a:t>
            </a:r>
            <a:endParaRPr lang="zh-CN" altLang="en-US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4"/>
            </p:custDataLst>
          </p:nvPr>
        </p:nvSpPr>
        <p:spPr>
          <a:xfrm>
            <a:off x="1958126" y="1792832"/>
            <a:ext cx="9004766" cy="7347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通过定期的绩效评估，了解研发团队的工作表现，找出存在的问题和不足，为改进提供依据。</a:t>
            </a:r>
            <a:endParaRPr lang="zh-CN" altLang="en-US" sz="16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1958126" y="1265755"/>
            <a:ext cx="9004766" cy="45912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绩效评估</a:t>
            </a:r>
            <a:endParaRPr lang="zh-CN" altLang="en-US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7" name="矩形: 圆角 30"/>
          <p:cNvSpPr/>
          <p:nvPr>
            <p:custDataLst>
              <p:tags r:id="rId6"/>
            </p:custDataLst>
          </p:nvPr>
        </p:nvSpPr>
        <p:spPr>
          <a:xfrm>
            <a:off x="687425" y="2840001"/>
            <a:ext cx="10811360" cy="1398977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0" name="椭圆 19"/>
          <p:cNvSpPr/>
          <p:nvPr>
            <p:custDataLst>
              <p:tags r:id="rId7"/>
            </p:custDataLst>
          </p:nvPr>
        </p:nvSpPr>
        <p:spPr>
          <a:xfrm>
            <a:off x="1076700" y="3242612"/>
            <a:ext cx="593756" cy="59375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02</a:t>
            </a:r>
            <a:endParaRPr lang="zh-CN" altLang="en-US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1958126" y="3408991"/>
            <a:ext cx="9004766" cy="7347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对绩效评估结果进行反馈，提出改进建议，帮助研发团队提高工作效率和质量。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9"/>
            </p:custDataLst>
          </p:nvPr>
        </p:nvSpPr>
        <p:spPr>
          <a:xfrm>
            <a:off x="1958126" y="2881914"/>
            <a:ext cx="9004766" cy="45912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反馈与改进</a:t>
            </a:r>
            <a:endParaRPr lang="zh-CN" altLang="en-US" b="1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7" name="矩形: 圆角 35"/>
          <p:cNvSpPr/>
          <p:nvPr>
            <p:custDataLst>
              <p:tags r:id="rId10"/>
            </p:custDataLst>
          </p:nvPr>
        </p:nvSpPr>
        <p:spPr>
          <a:xfrm>
            <a:off x="687425" y="4465050"/>
            <a:ext cx="10811360" cy="1398977"/>
          </a:xfrm>
          <a:prstGeom prst="roundRect">
            <a:avLst/>
          </a:prstGeom>
          <a:solidFill>
            <a:srgbClr val="FFFFFF"/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50800" dir="5400000" algn="ctr" rotWithShape="0">
              <a:schemeClr val="accent1">
                <a:alpha val="20000"/>
              </a:schemeClr>
            </a:outerShdw>
          </a:effectLst>
        </p:spPr>
        <p:txBody>
          <a:bodyPr lIns="0" rIns="0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8" name="椭圆 27"/>
          <p:cNvSpPr/>
          <p:nvPr>
            <p:custDataLst>
              <p:tags r:id="rId11"/>
            </p:custDataLst>
          </p:nvPr>
        </p:nvSpPr>
        <p:spPr>
          <a:xfrm>
            <a:off x="1076700" y="4867661"/>
            <a:ext cx="593756" cy="593756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686814" scaled="0"/>
          </a:gradFill>
          <a:ln w="25400">
            <a:noFill/>
          </a:ln>
          <a:effectLst>
            <a:outerShdw blurRad="254000" dist="76200" dir="5399998" algn="ctr" rotWithShape="0">
              <a:schemeClr val="accent1">
                <a:alpha val="25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3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</a:rPr>
              <a:t>03</a:t>
            </a:r>
            <a:endParaRPr lang="zh-CN" altLang="en-US" sz="2300" b="1">
              <a:solidFill>
                <a:schemeClr val="lt1">
                  <a:lumMod val="100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9" name="矩形 28"/>
          <p:cNvSpPr/>
          <p:nvPr>
            <p:custDataLst>
              <p:tags r:id="rId12"/>
            </p:custDataLst>
          </p:nvPr>
        </p:nvSpPr>
        <p:spPr>
          <a:xfrm>
            <a:off x="1958126" y="5042930"/>
            <a:ext cx="9004766" cy="7347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对表现优秀的研发团队和个人进行奖励和表彰，激发他们的工作积极性和创新精神。</a:t>
            </a:r>
            <a:endParaRPr lang="zh-CN" altLang="en-US" sz="16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2" name="矩形 31"/>
          <p:cNvSpPr/>
          <p:nvPr>
            <p:custDataLst>
              <p:tags r:id="rId13"/>
            </p:custDataLst>
          </p:nvPr>
        </p:nvSpPr>
        <p:spPr>
          <a:xfrm>
            <a:off x="1958126" y="4515853"/>
            <a:ext cx="9004766" cy="459129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</a:rPr>
              <a:t>激励与奖励</a:t>
            </a:r>
            <a:endParaRPr lang="zh-CN" altLang="en-US" b="1">
              <a:solidFill>
                <a:schemeClr val="dk1">
                  <a:lumMod val="100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产品研发质量管理</a:t>
            </a:r>
            <a:r>
              <a:rPr lang="en-US" altLang="zh-CN"/>
              <a:t> </a:t>
            </a:r>
            <a:r>
              <a:rPr lang="zh-CN" altLang="en-US"/>
              <a:t>线下</a:t>
            </a:r>
            <a:r>
              <a:rPr lang="zh-CN" altLang="en-US"/>
              <a:t>研讨会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467100" y="1235075"/>
            <a:ext cx="8084185" cy="2193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000"/>
              <a:t>据一项权威调查所得数据:“中国产品围绕质量问题的索赔70%以上是设计问题所引发。”伴随两化融合的深入推进，质量信息越来越透明，任何一次质量事件的发生都可能对企业造成重大损失。众多企业对质量管理提升的苛求越来紧迫!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8320" y="3644265"/>
            <a:ext cx="1845945" cy="2581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0" y="1034415"/>
            <a:ext cx="1852930" cy="25927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1385" y="3966210"/>
            <a:ext cx="788606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000">
                <a:sym typeface="+mn-ea"/>
              </a:rPr>
              <a:t>如何做好研发质量管理，实现一次做好?中国质量俱乐部特别邀请到《产品研发质量管理》及《设计开发质量管理》的作者，开展产品研发质量管理专题研讨会，共同探讨产品研发领域的最新动态、技术创新及市场趋势，助力质量人更好的从事质量管理。</a:t>
            </a:r>
            <a:endParaRPr lang="zh-CN" altLang="en-US" sz="20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zh-CN" altLang="en-US"/>
              <a:t>提升研发数字化管理能力</a:t>
            </a:r>
            <a:endParaRPr lang="zh-CN" altLang="en-US"/>
          </a:p>
        </p:txBody>
      </p:sp>
      <p:pic>
        <p:nvPicPr>
          <p:cNvPr id="8" name="图片 7" descr="/data/temp/ceae319f-dabf-11ee-bc1a-b24852fe11a2.jpg@base@tag=imgScale&amp;m=1&amp;w=910&amp;h=1289&amp;q=95ceae319f-dabf-11ee-bc1a-b24852fe11a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6221" r="5672"/>
          <a:stretch>
            <a:fillRect/>
          </a:stretch>
        </p:blipFill>
        <p:spPr>
          <a:xfrm>
            <a:off x="8219004" y="1362905"/>
            <a:ext cx="3277671" cy="4644000"/>
          </a:xfrm>
          <a:prstGeom prst="round1Rect">
            <a:avLst>
              <a:gd name="adj" fmla="val 39814"/>
            </a:avLst>
          </a:prstGeom>
          <a:ln w="9525" cap="flat" cmpd="sng" algn="ctr">
            <a:solidFill>
              <a:schemeClr val="accent1">
                <a:lumMod val="100000"/>
                <a:alpha val="28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03200" dist="38100" dir="2700000" algn="tl" rotWithShape="0">
              <a:schemeClr val="accent1">
                <a:alpha val="60000"/>
              </a:schemeClr>
            </a:outerShdw>
          </a:effectLst>
        </p:spPr>
      </p:pic>
      <p:sp>
        <p:nvSpPr>
          <p:cNvPr id="9" name="圆角矩形 8"/>
          <p:cNvSpPr/>
          <p:nvPr>
            <p:custDataLst>
              <p:tags r:id="rId4"/>
            </p:custDataLst>
          </p:nvPr>
        </p:nvSpPr>
        <p:spPr>
          <a:xfrm>
            <a:off x="1001711" y="301474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0" name="圆角矩形 35"/>
          <p:cNvSpPr/>
          <p:nvPr>
            <p:custDataLst>
              <p:tags r:id="rId5"/>
            </p:custDataLst>
          </p:nvPr>
        </p:nvSpPr>
        <p:spPr>
          <a:xfrm>
            <a:off x="636586" y="3320176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数据驱动的决策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2" name="圆角矩形 11"/>
          <p:cNvSpPr/>
          <p:nvPr>
            <p:custDataLst>
              <p:tags r:id="rId6"/>
            </p:custDataLst>
          </p:nvPr>
        </p:nvSpPr>
        <p:spPr>
          <a:xfrm>
            <a:off x="1001711" y="1358661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36" name="圆角矩形 35"/>
          <p:cNvSpPr/>
          <p:nvPr>
            <p:custDataLst>
              <p:tags r:id="rId7"/>
            </p:custDataLst>
          </p:nvPr>
        </p:nvSpPr>
        <p:spPr>
          <a:xfrm>
            <a:off x="636586" y="1664731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数字化工具的应用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8"/>
            </p:custDataLst>
          </p:nvPr>
        </p:nvSpPr>
        <p:spPr>
          <a:xfrm>
            <a:off x="2970212" y="1425336"/>
            <a:ext cx="4512039" cy="119873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利用数字化工具，如项目管理软件、数据分析工具等，提高研发管理的效率和准确性。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4" name="矩形 13"/>
          <p:cNvSpPr/>
          <p:nvPr>
            <p:custDataLst>
              <p:tags r:id="rId9"/>
            </p:custDataLst>
          </p:nvPr>
        </p:nvSpPr>
        <p:spPr>
          <a:xfrm>
            <a:off x="2970212" y="3014106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通过收集和分析研发过程中的数据，为决策提供数据支持，提高研发管理的科学性和有效性。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6" name="圆角矩形 15"/>
          <p:cNvSpPr/>
          <p:nvPr>
            <p:custDataLst>
              <p:tags r:id="rId10"/>
            </p:custDataLst>
          </p:nvPr>
        </p:nvSpPr>
        <p:spPr>
          <a:xfrm>
            <a:off x="1001711" y="4670187"/>
            <a:ext cx="6726557" cy="1331927"/>
          </a:xfrm>
          <a:prstGeom prst="roundRect">
            <a:avLst>
              <a:gd name="adj" fmla="val 15256"/>
            </a:avLst>
          </a:prstGeom>
          <a:gradFill>
            <a:gsLst>
              <a:gs pos="0">
                <a:schemeClr val="accent1">
                  <a:lumMod val="20000"/>
                  <a:lumOff val="80000"/>
                  <a:alpha val="0"/>
                </a:schemeClr>
              </a:gs>
              <a:gs pos="100000">
                <a:schemeClr val="accent1">
                  <a:lumMod val="20000"/>
                  <a:lumOff val="80000"/>
                  <a:alpha val="4400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sp>
        <p:nvSpPr>
          <p:cNvPr id="18" name="圆角矩形 35"/>
          <p:cNvSpPr/>
          <p:nvPr>
            <p:custDataLst>
              <p:tags r:id="rId11"/>
            </p:custDataLst>
          </p:nvPr>
        </p:nvSpPr>
        <p:spPr>
          <a:xfrm>
            <a:off x="636586" y="4976257"/>
            <a:ext cx="2088000" cy="720000"/>
          </a:xfrm>
          <a:prstGeom prst="roundRect">
            <a:avLst>
              <a:gd name="adj" fmla="val 14111"/>
            </a:avLst>
          </a:prstGeom>
          <a:solidFill>
            <a:schemeClr val="accent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研发流程的优化</a:t>
            </a:r>
            <a:endParaRPr lang="zh-CN" altLang="en-US" sz="2000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2"/>
            </p:custDataLst>
          </p:nvPr>
        </p:nvSpPr>
        <p:spPr>
          <a:xfrm>
            <a:off x="2970212" y="4669552"/>
            <a:ext cx="4512039" cy="133294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just" fontAlgn="b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通过数字化管理，优化研发流程，提高研发效率和质量，降低研发成本。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产品研发质量管理</a:t>
            </a:r>
            <a:r>
              <a:rPr lang="en-US" altLang="zh-CN"/>
              <a:t> </a:t>
            </a:r>
            <a:r>
              <a:rPr lang="zh-CN" altLang="en-US"/>
              <a:t>线下</a:t>
            </a:r>
            <a:r>
              <a:rPr lang="zh-CN" altLang="en-US"/>
              <a:t>研讨会</a:t>
            </a:r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41270" y="4295140"/>
            <a:ext cx="7885430" cy="2399030"/>
            <a:chOff x="1327" y="5400"/>
            <a:chExt cx="12418" cy="3778"/>
          </a:xfrm>
        </p:grpSpPr>
        <p:sp>
          <p:nvSpPr>
            <p:cNvPr id="8" name="文本框 7"/>
            <p:cNvSpPr txBox="1"/>
            <p:nvPr/>
          </p:nvSpPr>
          <p:spPr>
            <a:xfrm>
              <a:off x="1327" y="5400"/>
              <a:ext cx="12419" cy="377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>
                  <a:sym typeface="+mn-ea"/>
                </a:rPr>
                <a:t>中国质量研究院特聘质量专家</a:t>
              </a:r>
              <a:endParaRPr lang="zh-CN" altLang="en-US" sz="2000">
                <a:sym typeface="+mn-ea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>
                  <a:sym typeface="+mn-ea"/>
                </a:rPr>
                <a:t>《产品研发质量管理》</a:t>
              </a:r>
              <a:endParaRPr lang="zh-CN" altLang="en-US" sz="2000">
                <a:sym typeface="+mn-ea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>
                  <a:sym typeface="+mn-ea"/>
                </a:rPr>
                <a:t>    </a:t>
              </a:r>
              <a:r>
                <a:rPr lang="zh-CN" altLang="en-US" sz="2000">
                  <a:sym typeface="+mn-ea"/>
                </a:rPr>
                <a:t>《设计开发质量管理》合著作者</a:t>
              </a:r>
              <a:endParaRPr lang="zh-CN" altLang="en-US" sz="2000"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2000"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2000"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27" y="7736"/>
              <a:ext cx="10987" cy="7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sym typeface="+mn-ea"/>
                </a:rPr>
                <a:t>16年智能手机、平板、机顶盒等终端类产品全生命周期管理经验</a:t>
              </a:r>
              <a:endParaRPr lang="zh-CN" altLang="en-US">
                <a:sym typeface="+mn-ea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1830" y="1534160"/>
            <a:ext cx="8083550" cy="2193290"/>
            <a:chOff x="8572" y="1619"/>
            <a:chExt cx="12730" cy="3454"/>
          </a:xfrm>
        </p:grpSpPr>
        <p:sp>
          <p:nvSpPr>
            <p:cNvPr id="5" name="文本框 4"/>
            <p:cNvSpPr txBox="1"/>
            <p:nvPr/>
          </p:nvSpPr>
          <p:spPr>
            <a:xfrm>
              <a:off x="8572" y="1619"/>
              <a:ext cx="12731" cy="34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/>
                <a:t>中国质量俱乐部联合创始人</a:t>
              </a:r>
              <a:endParaRPr lang="zh-CN" altLang="en-US" sz="2000"/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000"/>
                <a:t>《产品研发质量管理》</a:t>
              </a:r>
              <a:endParaRPr lang="zh-CN" altLang="en-US" sz="2000"/>
            </a:p>
            <a:p>
              <a:pPr>
                <a:lnSpc>
                  <a:spcPct val="150000"/>
                </a:lnSpc>
              </a:pPr>
              <a:r>
                <a:rPr lang="en-US" altLang="zh-CN" sz="2000"/>
                <a:t>    </a:t>
              </a:r>
              <a:r>
                <a:rPr lang="zh-CN" altLang="en-US" sz="2000"/>
                <a:t>《设计开发质量管理》合著作者</a:t>
              </a:r>
              <a:endParaRPr lang="zh-CN" altLang="en-US" sz="2000"/>
            </a:p>
            <a:p>
              <a:pPr>
                <a:lnSpc>
                  <a:spcPct val="150000"/>
                </a:lnSpc>
              </a:pPr>
              <a:endParaRPr lang="zh-CN" altLang="en-US" sz="2000"/>
            </a:p>
            <a:p>
              <a:pPr>
                <a:lnSpc>
                  <a:spcPct val="150000"/>
                </a:lnSpc>
              </a:pPr>
              <a:endParaRPr lang="zh-CN" altLang="en-US" sz="200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8572" y="3866"/>
              <a:ext cx="11425" cy="7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sym typeface="+mn-ea"/>
                </a:rPr>
                <a:t>20年来一直从事全生命周期质量管理的理论研究与实战应用</a:t>
              </a:r>
              <a:endParaRPr lang="zh-CN" altLang="en-US">
                <a:sym typeface="+mn-ea"/>
              </a:endParaRPr>
            </a:p>
          </p:txBody>
        </p:sp>
      </p:grpSp>
      <p:pic>
        <p:nvPicPr>
          <p:cNvPr id="6" name="F35B0BEE-F18A-47BB-8FCB-E00DA2F2635D-1" descr="C:/Users/上海质远信息技术服务有限公司/AppData/Local/Temp/wpp.toNACq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0510" y="-271145"/>
            <a:ext cx="2621915" cy="4661535"/>
          </a:xfrm>
          <a:prstGeom prst="rect">
            <a:avLst/>
          </a:prstGeom>
        </p:spPr>
      </p:pic>
      <p:pic>
        <p:nvPicPr>
          <p:cNvPr id="7" name="图片 6" descr="bfb58b54889e843dd5e5dd2b696499c"/>
          <p:cNvPicPr>
            <a:picLocks noChangeAspect="1"/>
          </p:cNvPicPr>
          <p:nvPr/>
        </p:nvPicPr>
        <p:blipFill>
          <a:blip r:embed="rId2"/>
          <a:srcRect b="14988"/>
          <a:stretch>
            <a:fillRect/>
          </a:stretch>
        </p:blipFill>
        <p:spPr>
          <a:xfrm>
            <a:off x="412750" y="3687445"/>
            <a:ext cx="1965960" cy="267525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71830" y="967105"/>
            <a:ext cx="225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孙</a:t>
            </a:r>
            <a:r>
              <a:rPr lang="en-US" altLang="zh-CN" sz="2800" b="1"/>
              <a:t>  </a:t>
            </a:r>
            <a:r>
              <a:rPr lang="zh-CN" altLang="en-US" sz="2800" b="1"/>
              <a:t>磊</a:t>
            </a:r>
            <a:endParaRPr lang="zh-CN" altLang="en-US" sz="2800" b="1"/>
          </a:p>
        </p:txBody>
      </p:sp>
      <p:sp>
        <p:nvSpPr>
          <p:cNvPr id="12" name="文本框 11"/>
          <p:cNvSpPr txBox="1"/>
          <p:nvPr/>
        </p:nvSpPr>
        <p:spPr>
          <a:xfrm>
            <a:off x="2607310" y="3773170"/>
            <a:ext cx="2251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翁</a:t>
            </a:r>
            <a:r>
              <a:rPr lang="en-US" altLang="zh-CN" sz="2800" b="1"/>
              <a:t>  </a:t>
            </a:r>
            <a:r>
              <a:rPr lang="zh-CN" altLang="en-US" sz="2800" b="1"/>
              <a:t>明</a:t>
            </a:r>
            <a:endParaRPr lang="zh-CN" altLang="en-US" sz="2800" b="1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130" y="4072890"/>
            <a:ext cx="2071370" cy="208851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607550" y="3160395"/>
            <a:ext cx="2432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截图</a:t>
            </a:r>
            <a:r>
              <a:rPr lang="zh-CN" altLang="en-US"/>
              <a:t>扫码</a:t>
            </a:r>
            <a:endParaRPr lang="zh-CN" altLang="en-US"/>
          </a:p>
          <a:p>
            <a:pPr algn="ctr"/>
            <a:r>
              <a:rPr lang="zh-CN" altLang="en-US"/>
              <a:t>即可详细了解</a:t>
            </a:r>
            <a:r>
              <a:rPr lang="zh-CN" altLang="en-US"/>
              <a:t>报名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687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88635" y="-189160"/>
            <a:ext cx="10800000" cy="792000"/>
          </a:xfrm>
        </p:spPr>
        <p:txBody>
          <a:bodyPr lIns="0" tIns="0" rIns="0" bIns="0">
            <a:noAutofit/>
          </a:bodyPr>
          <a:lstStyle/>
          <a:p>
            <a:r>
              <a:rPr lang="zh-CN" altLang="en-US" dirty="0">
                <a:sym typeface="+mn-ea"/>
              </a:rPr>
              <a:t>明确的标准和流程</a:t>
            </a:r>
            <a:endParaRPr lang="zh-CN" altLang="en-US" dirty="0">
              <a:sym typeface="+mn-ea"/>
            </a:endParaRPr>
          </a:p>
        </p:txBody>
      </p:sp>
      <p:sp>
        <p:nvSpPr>
          <p:cNvPr id="5" name="矩形: 圆角 3"/>
          <p:cNvSpPr/>
          <p:nvPr>
            <p:custDataLst>
              <p:tags r:id="rId2"/>
            </p:custDataLst>
          </p:nvPr>
        </p:nvSpPr>
        <p:spPr>
          <a:xfrm>
            <a:off x="8623300" y="22626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: 圆角 1"/>
          <p:cNvSpPr/>
          <p:nvPr>
            <p:custDataLst>
              <p:tags r:id="rId3"/>
            </p:custDataLst>
          </p:nvPr>
        </p:nvSpPr>
        <p:spPr>
          <a:xfrm>
            <a:off x="4659630" y="22626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: 圆角 2"/>
          <p:cNvSpPr/>
          <p:nvPr>
            <p:custDataLst>
              <p:tags r:id="rId4"/>
            </p:custDataLst>
          </p:nvPr>
        </p:nvSpPr>
        <p:spPr>
          <a:xfrm>
            <a:off x="695960" y="2262636"/>
            <a:ext cx="2872920" cy="2137065"/>
          </a:xfrm>
          <a:prstGeom prst="roundRect">
            <a:avLst>
              <a:gd name="adj" fmla="val 5768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>
            <p:custDataLst>
              <p:tags r:id="rId5"/>
            </p:custDataLst>
          </p:nvPr>
        </p:nvSpPr>
        <p:spPr>
          <a:xfrm>
            <a:off x="782320" y="4565781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国际500强企业通常拥有严格的研发流程，包括需求分析、设计、开发、测试等环节，每个环节都有明确的标准和规范。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8" name="矩形 17"/>
          <p:cNvSpPr/>
          <p:nvPr>
            <p:custDataLst>
              <p:tags r:id="rId6"/>
            </p:custDataLst>
          </p:nvPr>
        </p:nvSpPr>
        <p:spPr>
          <a:xfrm>
            <a:off x="1002030" y="34151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 dirty="0">
                <a:solidFill>
                  <a:srgbClr val="FFFFFF"/>
                </a:solidFill>
                <a:latin typeface="+mn-ea"/>
                <a:cs typeface="+mn-ea"/>
              </a:rPr>
              <a:t>研发流程标准化</a:t>
            </a:r>
            <a:endParaRPr kumimoji="1" lang="zh-CN" altLang="en-US" sz="20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4745990" y="4565781"/>
            <a:ext cx="2700000" cy="1281600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这些企业通常会建立完善的质量控制体系，包括质量保证和质量改进等环节，以确保产品的质量和性能。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8"/>
            </p:custDataLst>
          </p:nvPr>
        </p:nvSpPr>
        <p:spPr>
          <a:xfrm>
            <a:off x="4965700" y="3415161"/>
            <a:ext cx="2260599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质量控制体系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709660" y="4565781"/>
            <a:ext cx="2700000" cy="1279656"/>
          </a:xfrm>
          <a:prstGeom prst="rect">
            <a:avLst/>
          </a:prstGeom>
        </p:spPr>
        <p:txBody>
          <a:bodyPr wrap="square" lIns="0" tIns="0" rIns="0" bIns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这些企业会定期对研发流程进行评估和改进，以确保研发管理体系的持续优化和提升。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29370" y="3415161"/>
            <a:ext cx="2260600" cy="86731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2000" b="1">
                <a:solidFill>
                  <a:srgbClr val="FFFFFF"/>
                </a:solidFill>
                <a:latin typeface="+mn-ea"/>
                <a:cs typeface="+mn-ea"/>
              </a:rPr>
              <a:t>持续改进机制</a:t>
            </a:r>
            <a:endParaRPr kumimoji="1" lang="zh-CN" altLang="en-US" sz="20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4" name="图片 23" descr="/data/temp/cf1df8af-dabf-11ee-b1ff-2e56981bc65b.jpg@base@tag=imgScale&amp;m=1&amp;w=620&amp;h=620&amp;q=95cf1df8af-dabf-11ee-b1ff-2e56981bc65b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 l="5323" t="5636" r="161"/>
          <a:stretch>
            <a:fillRect/>
          </a:stretch>
        </p:blipFill>
        <p:spPr>
          <a:xfrm>
            <a:off x="1016634" y="11056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5" name="图片 24" descr="/data/temp/cf1dfdb1-dabf-11ee-b1ff-2e56981bc65b.jpg@base@tag=imgScale&amp;m=1&amp;w=620&amp;h=620&amp;q=95cf1dfdb1-dabf-11ee-b1ff-2e56981bc65b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323" t="484" r="323" b="161"/>
          <a:stretch>
            <a:fillRect/>
          </a:stretch>
        </p:blipFill>
        <p:spPr>
          <a:xfrm>
            <a:off x="4980305" y="11056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  <p:pic>
        <p:nvPicPr>
          <p:cNvPr id="26" name="图片 25" descr="/data/temp/cf1e0283-dabf-11ee-b1ff-2e56981bc65b.jpg@base@tag=imgScale&amp;m=1&amp;w=620&amp;h=620&amp;q=95cf1e0283-dabf-11ee-b1ff-2e56981bc65b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806" r="484" b="1290"/>
          <a:stretch>
            <a:fillRect/>
          </a:stretch>
        </p:blipFill>
        <p:spPr>
          <a:xfrm>
            <a:off x="8943340" y="1105666"/>
            <a:ext cx="2232000" cy="2232000"/>
          </a:xfrm>
          <a:custGeom>
            <a:avLst/>
            <a:gdLst>
              <a:gd name="connsiteX0" fmla="*/ 128742 w 2232000"/>
              <a:gd name="connsiteY0" fmla="*/ 0 h 2232000"/>
              <a:gd name="connsiteX1" fmla="*/ 2103258 w 2232000"/>
              <a:gd name="connsiteY1" fmla="*/ 0 h 2232000"/>
              <a:gd name="connsiteX2" fmla="*/ 2232000 w 2232000"/>
              <a:gd name="connsiteY2" fmla="*/ 128742 h 2232000"/>
              <a:gd name="connsiteX3" fmla="*/ 2232000 w 2232000"/>
              <a:gd name="connsiteY3" fmla="*/ 2103258 h 2232000"/>
              <a:gd name="connsiteX4" fmla="*/ 2103258 w 2232000"/>
              <a:gd name="connsiteY4" fmla="*/ 2232000 h 2232000"/>
              <a:gd name="connsiteX5" fmla="*/ 128742 w 2232000"/>
              <a:gd name="connsiteY5" fmla="*/ 2232000 h 2232000"/>
              <a:gd name="connsiteX6" fmla="*/ 0 w 2232000"/>
              <a:gd name="connsiteY6" fmla="*/ 2103258 h 2232000"/>
              <a:gd name="connsiteX7" fmla="*/ 0 w 2232000"/>
              <a:gd name="connsiteY7" fmla="*/ 128742 h 2232000"/>
              <a:gd name="connsiteX8" fmla="*/ 128742 w 2232000"/>
              <a:gd name="connsiteY8" fmla="*/ 0 h 22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32000" h="2232000">
                <a:moveTo>
                  <a:pt x="128742" y="0"/>
                </a:moveTo>
                <a:lnTo>
                  <a:pt x="2103258" y="0"/>
                </a:lnTo>
                <a:cubicBezTo>
                  <a:pt x="2174360" y="0"/>
                  <a:pt x="2232000" y="57640"/>
                  <a:pt x="2232000" y="128742"/>
                </a:cubicBezTo>
                <a:lnTo>
                  <a:pt x="2232000" y="2103258"/>
                </a:lnTo>
                <a:cubicBezTo>
                  <a:pt x="2232000" y="2174360"/>
                  <a:pt x="2174360" y="2232000"/>
                  <a:pt x="2103258" y="2232000"/>
                </a:cubicBezTo>
                <a:lnTo>
                  <a:pt x="128742" y="2232000"/>
                </a:lnTo>
                <a:cubicBezTo>
                  <a:pt x="57640" y="2232000"/>
                  <a:pt x="0" y="2174360"/>
                  <a:pt x="0" y="2103258"/>
                </a:cubicBezTo>
                <a:lnTo>
                  <a:pt x="0" y="128742"/>
                </a:lnTo>
                <a:cubicBezTo>
                  <a:pt x="0" y="57640"/>
                  <a:pt x="57640" y="0"/>
                  <a:pt x="128742" y="0"/>
                </a:cubicBezTo>
                <a:close/>
              </a:path>
            </a:pathLst>
          </a:custGeom>
          <a:ln>
            <a:solidFill>
              <a:schemeClr val="accent1"/>
            </a:solidFill>
          </a:ln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2" name="图片 1" descr="/data/temp/cf179619-dabf-11ee-bc1a-b24852fe11a2.jpg@base@tag=imgScale&amp;m=1&amp;w=3384&amp;h=952&amp;q=95cf179619-dabf-11ee-bc1a-b24852fe11a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9958"/>
          <a:stretch>
            <a:fillRect/>
          </a:stretch>
        </p:blipFill>
        <p:spPr>
          <a:xfrm>
            <a:off x="0" y="0"/>
            <a:ext cx="12192000" cy="3429000"/>
          </a:xfrm>
          <a:prstGeom prst="rect">
            <a:avLst/>
          </a:prstGeom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" name="矩形: 圆角 14"/>
          <p:cNvSpPr/>
          <p:nvPr>
            <p:custDataLst>
              <p:tags r:id="rId4"/>
            </p:custDataLst>
          </p:nvPr>
        </p:nvSpPr>
        <p:spPr>
          <a:xfrm>
            <a:off x="530225" y="3091180"/>
            <a:ext cx="11129010" cy="3237865"/>
          </a:xfrm>
          <a:prstGeom prst="roundRect">
            <a:avLst>
              <a:gd name="adj" fmla="val 9236"/>
            </a:avLst>
          </a:pr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0" dist="76200" dir="5399999" algn="bl" rotWithShape="0">
              <a:schemeClr val="accent1">
                <a:alpha val="20000"/>
              </a:schemeClr>
            </a:outerShdw>
          </a:effectLst>
        </p:spPr>
        <p:txBody>
          <a:bodyPr rtlCol="0" anchor="ctr"/>
          <a:lstStyle/>
          <a:p>
            <a:pPr algn="ctr"/>
            <a:endParaRPr kumimoji="1" lang="zh-CN" altLang="en-US" sz="3200">
              <a:latin typeface="+mj-ea"/>
              <a:ea typeface="+mj-ea"/>
              <a:sym typeface="微软雅黑" panose="020B0503020204020204" charset="-122"/>
            </a:endParaRPr>
          </a:p>
        </p:txBody>
      </p:sp>
      <p:sp>
        <p:nvSpPr>
          <p:cNvPr id="29" name="标题"/>
          <p:cNvSpPr txBox="1"/>
          <p:nvPr>
            <p:custDataLst>
              <p:tags r:id="rId5"/>
            </p:custDataLst>
          </p:nvPr>
        </p:nvSpPr>
        <p:spPr>
          <a:xfrm>
            <a:off x="1527175" y="3244850"/>
            <a:ext cx="9473565" cy="779145"/>
          </a:xfrm>
          <a:prstGeom prst="rect">
            <a:avLst/>
          </a:prstGeom>
          <a:noFill/>
        </p:spPr>
        <p:txBody>
          <a:bodyPr wrap="square" lIns="0" tIns="0" rIns="0" bIns="0" rtlCol="0" anchor="b">
            <a:normAutofit/>
          </a:bodyPr>
          <a:lstStyle>
            <a:defPPr>
              <a:defRPr lang="zh-CN"/>
            </a:defPPr>
            <a:lvl1pPr>
              <a:lnSpc>
                <a:spcPct val="131000"/>
              </a:lnSpc>
              <a:defRPr sz="3400" b="1">
                <a:solidFill>
                  <a:schemeClr val="dk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跨职能团队合作</a:t>
            </a:r>
            <a:r>
              <a:rPr lang="en-US" altLang="zh-CN" dirty="0"/>
              <a:t>-</a:t>
            </a:r>
            <a:r>
              <a:rPr lang="zh-CN" altLang="en-US" dirty="0"/>
              <a:t>高质量产品开发流程</a:t>
            </a:r>
            <a:endParaRPr lang="zh-CN" altLang="en-US" dirty="0"/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1487488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跨职能团队合作可以促进不同部门之间的沟通和协作，提高产品开发的效率和质量。</a:t>
            </a:r>
            <a:endParaRPr lang="zh-CN" altLang="en-US" sz="1400" dirty="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1487488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跨职能团队合作</a:t>
            </a:r>
            <a:endParaRPr lang="zh-CN" altLang="en-US" sz="2000" b="1" dirty="0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8"/>
            </p:custDataLst>
          </p:nvPr>
        </p:nvSpPr>
        <p:spPr>
          <a:xfrm>
            <a:off x="8313738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制定详细的开发计划，包括时间表、任务分配、资源分配等，确保项目按计划进行。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8313738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制定详细的开发计划</a:t>
            </a:r>
            <a:endParaRPr lang="zh-CN" altLang="en-US" sz="2000" b="1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0"/>
            </p:custDataLst>
          </p:nvPr>
        </p:nvSpPr>
        <p:spPr>
          <a:xfrm>
            <a:off x="4900613" y="4797424"/>
            <a:ext cx="2647950" cy="121856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chemeClr val="dk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明确产品开发的目标和预期结果，确保团队成员对项目的理解和期望一致。</a:t>
            </a:r>
            <a:endParaRPr lang="zh-CN" altLang="en-US" sz="1400">
              <a:solidFill>
                <a:schemeClr val="dk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4900613" y="4337684"/>
            <a:ext cx="2647950" cy="34925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dk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明确产品开发目标</a:t>
            </a:r>
            <a:endParaRPr lang="zh-CN" altLang="en-US" sz="2000" b="1">
              <a:solidFill>
                <a:schemeClr val="dk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共同目标与质量、成本、交期</a:t>
            </a:r>
            <a:endParaRPr lang="zh-CN" altLang="en-US"/>
          </a:p>
        </p:txBody>
      </p:sp>
      <p:sp>
        <p:nvSpPr>
          <p:cNvPr id="32" name="任意多边形: 形状 31"/>
          <p:cNvSpPr/>
          <p:nvPr>
            <p:custDataLst>
              <p:tags r:id="rId2"/>
            </p:custDataLst>
          </p:nvPr>
        </p:nvSpPr>
        <p:spPr>
          <a:xfrm>
            <a:off x="3463181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603" tIns="204945" rIns="22302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跨职能团队合作在研发质量管理中至关重要，需要确保产品的质量和性能满足客户需求。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9" name="任意多边形: 形状 28"/>
          <p:cNvSpPr/>
          <p:nvPr>
            <p:custDataLst>
              <p:tags r:id="rId3"/>
            </p:custDataLst>
          </p:nvPr>
        </p:nvSpPr>
        <p:spPr>
          <a:xfrm>
            <a:off x="691925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42135" tIns="204945" rIns="254490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跨职能团队合作需要明确共同的目标，确保团队成员对项目的理解和期望一致。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4" name="任意多边形: 形状 33"/>
          <p:cNvSpPr/>
          <p:nvPr>
            <p:custDataLst>
              <p:tags r:id="rId4"/>
            </p:custDataLst>
          </p:nvPr>
        </p:nvSpPr>
        <p:spPr>
          <a:xfrm>
            <a:off x="6234436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5052" tIns="204945" rIns="221572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跨职能团队合作还需要关注成本控制，通过优化资源分配和流程管理，降低研发成本。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2" name="图片 1" descr="/data/temp/cf755c8a-dabf-11ee-afbe-1e6b553d881e.jpg@base@tag=imgScale&amp;m=1&amp;w=180&amp;h=180&amp;q=95cf755c8a-dabf-11ee-afbe-1e6b553d881e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5556" t="2778" r="5000" b="7778"/>
          <a:stretch>
            <a:fillRect/>
          </a:stretch>
        </p:blipFill>
        <p:spPr>
          <a:xfrm>
            <a:off x="916723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746069" y="4874626"/>
            <a:ext cx="1429445" cy="6489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共同目标</a:t>
            </a:r>
            <a:endParaRPr lang="zh-CN" altLang="en-US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8" name="“_#color-824&amp;2665"/>
          <p:cNvSpPr/>
          <p:nvPr>
            <p:custDataLst>
              <p:tags r:id="rId8"/>
            </p:custDataLst>
          </p:nvPr>
        </p:nvSpPr>
        <p:spPr>
          <a:xfrm>
            <a:off x="270876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4497004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质量管理</a:t>
            </a:r>
            <a:endParaRPr lang="zh-CN" altLang="en-US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8" name="图片 7" descr="/data/temp/cf755cf6-dabf-11ee-afbe-1e6b553d881e.jpg@base@tag=imgScale&amp;m=1&amp;w=180&amp;h=180&amp;q=95cf755cf6-dabf-11ee-afbe-1e6b553d881e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9167" t="8889" r="9722" b="10000"/>
          <a:stretch>
            <a:fillRect/>
          </a:stretch>
        </p:blipFill>
        <p:spPr>
          <a:xfrm>
            <a:off x="3677185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“_#color-824&amp;2665"/>
          <p:cNvSpPr/>
          <p:nvPr>
            <p:custDataLst>
              <p:tags r:id="rId12"/>
            </p:custDataLst>
          </p:nvPr>
        </p:nvSpPr>
        <p:spPr>
          <a:xfrm>
            <a:off x="5465419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36" name="任意多边形: 形状 35"/>
          <p:cNvSpPr/>
          <p:nvPr>
            <p:custDataLst>
              <p:tags r:id="rId13"/>
            </p:custDataLst>
          </p:nvPr>
        </p:nvSpPr>
        <p:spPr>
          <a:xfrm>
            <a:off x="9006962" y="1891272"/>
            <a:ext cx="2483299" cy="2813008"/>
          </a:xfrm>
          <a:custGeom>
            <a:avLst/>
            <a:gdLst>
              <a:gd name="connsiteX0" fmla="*/ 171812 w 2483195"/>
              <a:gd name="connsiteY0" fmla="*/ 0 h 2812891"/>
              <a:gd name="connsiteX1" fmla="*/ 2311383 w 2483195"/>
              <a:gd name="connsiteY1" fmla="*/ 0 h 2812891"/>
              <a:gd name="connsiteX2" fmla="*/ 2483195 w 2483195"/>
              <a:gd name="connsiteY2" fmla="*/ 171812 h 2812891"/>
              <a:gd name="connsiteX3" fmla="*/ 2483195 w 2483195"/>
              <a:gd name="connsiteY3" fmla="*/ 2457224 h 2812891"/>
              <a:gd name="connsiteX4" fmla="*/ 2311383 w 2483195"/>
              <a:gd name="connsiteY4" fmla="*/ 2629036 h 2812891"/>
              <a:gd name="connsiteX5" fmla="*/ 699886 w 2483195"/>
              <a:gd name="connsiteY5" fmla="*/ 2629036 h 2812891"/>
              <a:gd name="connsiteX6" fmla="*/ 654779 w 2483195"/>
              <a:gd name="connsiteY6" fmla="*/ 2694211 h 2812891"/>
              <a:gd name="connsiteX7" fmla="*/ 588438 w 2483195"/>
              <a:gd name="connsiteY7" fmla="*/ 2790066 h 2812891"/>
              <a:gd name="connsiteX8" fmla="*/ 547173 w 2483195"/>
              <a:gd name="connsiteY8" fmla="*/ 2812891 h 2812891"/>
              <a:gd name="connsiteX9" fmla="*/ 505893 w 2483195"/>
              <a:gd name="connsiteY9" fmla="*/ 2790044 h 2812891"/>
              <a:gd name="connsiteX10" fmla="*/ 439551 w 2483195"/>
              <a:gd name="connsiteY10" fmla="*/ 2694189 h 2812891"/>
              <a:gd name="connsiteX11" fmla="*/ 394459 w 2483195"/>
              <a:gd name="connsiteY11" fmla="*/ 2629036 h 2812891"/>
              <a:gd name="connsiteX12" fmla="*/ 171812 w 2483195"/>
              <a:gd name="connsiteY12" fmla="*/ 2629036 h 2812891"/>
              <a:gd name="connsiteX13" fmla="*/ 0 w 2483195"/>
              <a:gd name="connsiteY13" fmla="*/ 2457224 h 2812891"/>
              <a:gd name="connsiteX14" fmla="*/ 0 w 2483195"/>
              <a:gd name="connsiteY14" fmla="*/ 171812 h 2812891"/>
              <a:gd name="connsiteX15" fmla="*/ 171812 w 2483195"/>
              <a:gd name="connsiteY15" fmla="*/ 0 h 281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195" h="2812891">
                <a:moveTo>
                  <a:pt x="171812" y="0"/>
                </a:moveTo>
                <a:lnTo>
                  <a:pt x="2311383" y="0"/>
                </a:lnTo>
                <a:cubicBezTo>
                  <a:pt x="2406272" y="0"/>
                  <a:pt x="2483195" y="76923"/>
                  <a:pt x="2483195" y="171812"/>
                </a:cubicBezTo>
                <a:lnTo>
                  <a:pt x="2483195" y="2457224"/>
                </a:lnTo>
                <a:cubicBezTo>
                  <a:pt x="2483195" y="2552113"/>
                  <a:pt x="2406272" y="2629036"/>
                  <a:pt x="2311383" y="2629036"/>
                </a:cubicBezTo>
                <a:lnTo>
                  <a:pt x="699886" y="2629036"/>
                </a:lnTo>
                <a:lnTo>
                  <a:pt x="654779" y="2694211"/>
                </a:lnTo>
                <a:cubicBezTo>
                  <a:pt x="616933" y="2748894"/>
                  <a:pt x="590902" y="2786507"/>
                  <a:pt x="588438" y="2790066"/>
                </a:cubicBezTo>
                <a:cubicBezTo>
                  <a:pt x="578583" y="2804306"/>
                  <a:pt x="563046" y="2812891"/>
                  <a:pt x="547173" y="2812891"/>
                </a:cubicBezTo>
                <a:cubicBezTo>
                  <a:pt x="531299" y="2812890"/>
                  <a:pt x="515747" y="2804283"/>
                  <a:pt x="505893" y="2790044"/>
                </a:cubicBezTo>
                <a:cubicBezTo>
                  <a:pt x="503429" y="2786485"/>
                  <a:pt x="477397" y="2748872"/>
                  <a:pt x="439551" y="2694189"/>
                </a:cubicBezTo>
                <a:lnTo>
                  <a:pt x="394459" y="2629036"/>
                </a:lnTo>
                <a:lnTo>
                  <a:pt x="171812" y="2629036"/>
                </a:lnTo>
                <a:cubicBezTo>
                  <a:pt x="76923" y="2629036"/>
                  <a:pt x="0" y="2552113"/>
                  <a:pt x="0" y="2457224"/>
                </a:cubicBezTo>
                <a:lnTo>
                  <a:pt x="0" y="171812"/>
                </a:lnTo>
                <a:cubicBezTo>
                  <a:pt x="0" y="76923"/>
                  <a:pt x="76923" y="0"/>
                  <a:pt x="171812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20750833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73540" tIns="204945" rIns="223085" bIns="655182" rtlCol="0" anchor="ctr">
            <a:noAutofit/>
          </a:bodyPr>
          <a:p>
            <a:pPr algn="just">
              <a:lnSpc>
                <a:spcPct val="150000"/>
              </a:lnSpc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  <a:sym typeface="+mn-ea"/>
              </a:rPr>
              <a:t>跨职能团队合作还需要关注交期管理，通过协调各部门的工作进度，确保产品按时交付。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0" name="矩形 9"/>
          <p:cNvSpPr/>
          <p:nvPr>
            <p:custDataLst>
              <p:tags r:id="rId14"/>
            </p:custDataLst>
          </p:nvPr>
        </p:nvSpPr>
        <p:spPr>
          <a:xfrm>
            <a:off x="7289850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成本控制</a:t>
            </a:r>
            <a:endParaRPr lang="zh-CN" altLang="en-US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1" name="图片 10" descr="/data/temp/cf755d3f-dabf-11ee-afbe-1e6b553d881e.jpg@base@tag=imgScale&amp;m=1&amp;w=180&amp;h=180&amp;q=95cf755d3f-dabf-11ee-afbe-1e6b553d881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6466221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8" name="“_#color-824&amp;2665"/>
          <p:cNvSpPr/>
          <p:nvPr>
            <p:custDataLst>
              <p:tags r:id="rId17"/>
            </p:custDataLst>
          </p:nvPr>
        </p:nvSpPr>
        <p:spPr>
          <a:xfrm>
            <a:off x="8251915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18"/>
            </p:custDataLst>
          </p:nvPr>
        </p:nvSpPr>
        <p:spPr>
          <a:xfrm>
            <a:off x="10071266" y="4978771"/>
            <a:ext cx="1429540" cy="44007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tx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交期管理</a:t>
            </a:r>
            <a:endParaRPr lang="zh-CN" altLang="en-US" b="1">
              <a:solidFill>
                <a:schemeClr val="tx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6" name="图片 15" descr="/data/temp/cf755dc5-dabf-11ee-afbe-1e6b553d881e.jpg@base@tag=imgScale&amp;m=1&amp;w=180&amp;h=180&amp;q=95cf755dc5-dabf-11ee-afbe-1e6b553d881e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9255257" y="4874626"/>
            <a:ext cx="648027" cy="648027"/>
          </a:xfrm>
          <a:custGeom>
            <a:avLst/>
            <a:gdLst>
              <a:gd name="connsiteX0" fmla="*/ 516600 w 1033200"/>
              <a:gd name="connsiteY0" fmla="*/ 0 h 1033200"/>
              <a:gd name="connsiteX1" fmla="*/ 1033200 w 1033200"/>
              <a:gd name="connsiteY1" fmla="*/ 516600 h 1033200"/>
              <a:gd name="connsiteX2" fmla="*/ 516600 w 1033200"/>
              <a:gd name="connsiteY2" fmla="*/ 1033200 h 1033200"/>
              <a:gd name="connsiteX3" fmla="*/ 0 w 1033200"/>
              <a:gd name="connsiteY3" fmla="*/ 516600 h 1033200"/>
              <a:gd name="connsiteX4" fmla="*/ 516600 w 1033200"/>
              <a:gd name="connsiteY4" fmla="*/ 0 h 103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3200" h="1033200">
                <a:moveTo>
                  <a:pt x="516600" y="0"/>
                </a:moveTo>
                <a:cubicBezTo>
                  <a:pt x="801910" y="0"/>
                  <a:pt x="1033200" y="231290"/>
                  <a:pt x="1033200" y="516600"/>
                </a:cubicBezTo>
                <a:cubicBezTo>
                  <a:pt x="1033200" y="801910"/>
                  <a:pt x="801910" y="1033200"/>
                  <a:pt x="516600" y="1033200"/>
                </a:cubicBezTo>
                <a:cubicBezTo>
                  <a:pt x="231290" y="1033200"/>
                  <a:pt x="0" y="801910"/>
                  <a:pt x="0" y="516600"/>
                </a:cubicBezTo>
                <a:cubicBezTo>
                  <a:pt x="0" y="231290"/>
                  <a:pt x="231290" y="0"/>
                  <a:pt x="516600" y="0"/>
                </a:cubicBezTo>
                <a:close/>
              </a:path>
            </a:pathLst>
          </a:custGeom>
          <a:ln w="9525" cap="flat" cmpd="sng" algn="ctr">
            <a:solidFill>
              <a:schemeClr val="dk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1" name="“_#color-824&amp;2665"/>
          <p:cNvSpPr/>
          <p:nvPr>
            <p:custDataLst>
              <p:tags r:id="rId21"/>
            </p:custDataLst>
          </p:nvPr>
        </p:nvSpPr>
        <p:spPr>
          <a:xfrm>
            <a:off x="11037777" y="4007180"/>
            <a:ext cx="262266" cy="224164"/>
          </a:xfrm>
          <a:custGeom>
            <a:avLst/>
            <a:gdLst/>
            <a:ahLst/>
            <a:cxnLst/>
            <a:rect l="l" t="t" r="r" b="b"/>
            <a:pathLst>
              <a:path w="448056" h="384048">
                <a:moveTo>
                  <a:pt x="448056" y="192024"/>
                </a:moveTo>
                <a:cubicBezTo>
                  <a:pt x="448056" y="228600"/>
                  <a:pt x="438912" y="256032"/>
                  <a:pt x="420624" y="283464"/>
                </a:cubicBezTo>
                <a:cubicBezTo>
                  <a:pt x="411480" y="310896"/>
                  <a:pt x="384048" y="338328"/>
                  <a:pt x="356616" y="356616"/>
                </a:cubicBezTo>
                <a:cubicBezTo>
                  <a:pt x="329184" y="365760"/>
                  <a:pt x="301752" y="374904"/>
                  <a:pt x="265176" y="384048"/>
                </a:cubicBezTo>
                <a:cubicBezTo>
                  <a:pt x="265176" y="384048"/>
                  <a:pt x="256032" y="374904"/>
                  <a:pt x="256032" y="365760"/>
                </a:cubicBezTo>
                <a:lnTo>
                  <a:pt x="256032" y="310896"/>
                </a:lnTo>
                <a:cubicBezTo>
                  <a:pt x="256032" y="301752"/>
                  <a:pt x="265176" y="301752"/>
                  <a:pt x="265176" y="292608"/>
                </a:cubicBezTo>
                <a:cubicBezTo>
                  <a:pt x="292608" y="292608"/>
                  <a:pt x="320040" y="283464"/>
                  <a:pt x="329184" y="265176"/>
                </a:cubicBezTo>
                <a:cubicBezTo>
                  <a:pt x="347472" y="246888"/>
                  <a:pt x="356616" y="219456"/>
                  <a:pt x="356616" y="192024"/>
                </a:cubicBezTo>
                <a:lnTo>
                  <a:pt x="356616" y="182880"/>
                </a:lnTo>
                <a:cubicBezTo>
                  <a:pt x="356616" y="173736"/>
                  <a:pt x="347472" y="173736"/>
                  <a:pt x="338328" y="173736"/>
                </a:cubicBezTo>
                <a:lnTo>
                  <a:pt x="274320" y="173736"/>
                </a:lnTo>
                <a:cubicBezTo>
                  <a:pt x="265176" y="173736"/>
                  <a:pt x="265176" y="164592"/>
                  <a:pt x="265176" y="155448"/>
                </a:cubicBezTo>
                <a:lnTo>
                  <a:pt x="265176" y="9144"/>
                </a:lnTo>
                <a:cubicBezTo>
                  <a:pt x="265176" y="9144"/>
                  <a:pt x="265176" y="0"/>
                  <a:pt x="274320" y="0"/>
                </a:cubicBezTo>
                <a:lnTo>
                  <a:pt x="429768" y="0"/>
                </a:lnTo>
                <a:cubicBezTo>
                  <a:pt x="438912" y="0"/>
                  <a:pt x="448056" y="9144"/>
                  <a:pt x="448056" y="9144"/>
                </a:cubicBezTo>
                <a:lnTo>
                  <a:pt x="448056" y="192024"/>
                </a:lnTo>
                <a:moveTo>
                  <a:pt x="0" y="310896"/>
                </a:moveTo>
                <a:cubicBezTo>
                  <a:pt x="0" y="301752"/>
                  <a:pt x="9144" y="301752"/>
                  <a:pt x="9144" y="292608"/>
                </a:cubicBezTo>
                <a:cubicBezTo>
                  <a:pt x="36576" y="292608"/>
                  <a:pt x="64008" y="283464"/>
                  <a:pt x="73152" y="265176"/>
                </a:cubicBezTo>
                <a:cubicBezTo>
                  <a:pt x="91440" y="246888"/>
                  <a:pt x="100584" y="219456"/>
                  <a:pt x="100584" y="192024"/>
                </a:cubicBezTo>
                <a:lnTo>
                  <a:pt x="100584" y="182880"/>
                </a:lnTo>
                <a:cubicBezTo>
                  <a:pt x="100584" y="173736"/>
                  <a:pt x="91440" y="173736"/>
                  <a:pt x="82296" y="173736"/>
                </a:cubicBezTo>
                <a:lnTo>
                  <a:pt x="18288" y="173736"/>
                </a:lnTo>
                <a:cubicBezTo>
                  <a:pt x="9144" y="173736"/>
                  <a:pt x="9144" y="164592"/>
                  <a:pt x="9144" y="155448"/>
                </a:cubicBezTo>
                <a:lnTo>
                  <a:pt x="9144" y="9144"/>
                </a:lnTo>
                <a:cubicBezTo>
                  <a:pt x="9144" y="9144"/>
                  <a:pt x="9144" y="0"/>
                  <a:pt x="18288" y="0"/>
                </a:cubicBezTo>
                <a:lnTo>
                  <a:pt x="173736" y="0"/>
                </a:lnTo>
                <a:cubicBezTo>
                  <a:pt x="182880" y="0"/>
                  <a:pt x="192024" y="9144"/>
                  <a:pt x="192024" y="9144"/>
                </a:cubicBezTo>
                <a:lnTo>
                  <a:pt x="192024" y="192024"/>
                </a:lnTo>
                <a:cubicBezTo>
                  <a:pt x="192024" y="228600"/>
                  <a:pt x="182880" y="256032"/>
                  <a:pt x="164592" y="283464"/>
                </a:cubicBezTo>
                <a:cubicBezTo>
                  <a:pt x="155448" y="310896"/>
                  <a:pt x="128016" y="338328"/>
                  <a:pt x="100584" y="356616"/>
                </a:cubicBezTo>
                <a:cubicBezTo>
                  <a:pt x="73152" y="365760"/>
                  <a:pt x="45720" y="374904"/>
                  <a:pt x="9144" y="384048"/>
                </a:cubicBezTo>
                <a:cubicBezTo>
                  <a:pt x="9144" y="384048"/>
                  <a:pt x="0" y="374904"/>
                  <a:pt x="0" y="365760"/>
                </a:cubicBezTo>
                <a:lnTo>
                  <a:pt x="0" y="310896"/>
                </a:lnTo>
              </a:path>
            </a:pathLst>
          </a:custGeom>
          <a:solidFill>
            <a:schemeClr val="lt2">
              <a:alpha val="50000"/>
            </a:schemeClr>
          </a:solidFill>
        </p:spPr>
        <p:txBody>
          <a:bodyPr/>
          <a:p>
            <a:endParaRPr lang="zh-CN" altLang="en-US"/>
          </a:p>
        </p:txBody>
      </p: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9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-3261955" y="-45"/>
            <a:ext cx="10800000" cy="720000"/>
          </a:xfrm>
        </p:spPr>
        <p:txBody>
          <a:bodyPr vert="horz" wrap="square" lIns="0" tIns="0" rIns="0" bIns="0" rtlCol="0" anchor="ctr" anchorCtr="0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pc="0">
                <a:latin typeface="+中文标题" charset="0"/>
                <a:sym typeface="+mn-ea"/>
              </a:rPr>
              <a:t>提高工作协同性和效率</a:t>
            </a:r>
            <a:endParaRPr lang="zh-CN" altLang="en-US" spc="0">
              <a:latin typeface="+中文标题" charset="0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2"/>
            </p:custDataLst>
          </p:nvPr>
        </p:nvCxnSpPr>
        <p:spPr>
          <a:xfrm flipH="1" flipV="1">
            <a:off x="4399563" y="3749054"/>
            <a:ext cx="1911" cy="2393480"/>
          </a:xfrm>
          <a:prstGeom prst="line">
            <a:avLst/>
          </a:prstGeom>
          <a:ln w="25400">
            <a:gradFill>
              <a:gsLst>
                <a:gs pos="1700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五边形 10"/>
          <p:cNvSpPr/>
          <p:nvPr>
            <p:custDataLst>
              <p:tags r:id="rId3"/>
            </p:custDataLst>
          </p:nvPr>
        </p:nvSpPr>
        <p:spPr>
          <a:xfrm>
            <a:off x="770828" y="3720391"/>
            <a:ext cx="10833339" cy="498249"/>
          </a:xfrm>
          <a:prstGeom prst="homePlate">
            <a:avLst/>
          </a:prstGeom>
          <a:solidFill>
            <a:schemeClr val="accent1"/>
          </a:solidFill>
          <a:ln w="19050">
            <a:gradFill>
              <a:gsLst>
                <a:gs pos="20000">
                  <a:schemeClr val="accent1">
                    <a:alpha val="0"/>
                  </a:schemeClr>
                </a:gs>
                <a:gs pos="90000">
                  <a:schemeClr val="accent1"/>
                </a:gs>
              </a:gsLst>
              <a:lin ang="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algn="ctr"/>
            <a:endParaRPr lang="zh-CN" altLang="en-US">
              <a:sym typeface="+mn-ea"/>
            </a:endParaRPr>
          </a:p>
        </p:txBody>
      </p:sp>
      <p:cxnSp>
        <p:nvCxnSpPr>
          <p:cNvPr id="18" name="直接箭头连接符 17"/>
          <p:cNvCxnSpPr/>
          <p:nvPr>
            <p:custDataLst>
              <p:tags r:id="rId4"/>
            </p:custDataLst>
          </p:nvPr>
        </p:nvCxnSpPr>
        <p:spPr>
          <a:xfrm>
            <a:off x="770828" y="3969441"/>
            <a:ext cx="10602124" cy="0"/>
          </a:xfrm>
          <a:prstGeom prst="straightConnector1">
            <a:avLst/>
          </a:prstGeom>
          <a:ln>
            <a:solidFill>
              <a:srgbClr val="FF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流程图: 延期 20"/>
          <p:cNvSpPr/>
          <p:nvPr>
            <p:custDataLst>
              <p:tags r:id="rId5"/>
            </p:custDataLst>
          </p:nvPr>
        </p:nvSpPr>
        <p:spPr>
          <a:xfrm>
            <a:off x="1423707" y="1779588"/>
            <a:ext cx="476663" cy="509358"/>
          </a:xfrm>
          <a:prstGeom prst="flowChartDelay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6"/>
            </p:custDataLst>
          </p:nvPr>
        </p:nvSpPr>
        <p:spPr>
          <a:xfrm>
            <a:off x="1556831" y="2409537"/>
            <a:ext cx="3892751" cy="1047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defTabSz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确保团队成员对项目目标和期望有清晰的认识，以便更好地协作和沟通。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3" name="矩形 22"/>
          <p:cNvSpPr/>
          <p:nvPr>
            <p:custDataLst>
              <p:tags r:id="rId7"/>
            </p:custDataLst>
          </p:nvPr>
        </p:nvSpPr>
        <p:spPr>
          <a:xfrm>
            <a:off x="2102702" y="1840099"/>
            <a:ext cx="3346641" cy="3866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明确团队目标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8"/>
            </p:custDataLst>
          </p:nvPr>
        </p:nvCxnSpPr>
        <p:spPr>
          <a:xfrm flipH="1">
            <a:off x="1418612" y="1780225"/>
            <a:ext cx="5096" cy="2393480"/>
          </a:xfrm>
          <a:prstGeom prst="line">
            <a:avLst/>
          </a:prstGeom>
          <a:ln w="25400">
            <a:gradFill>
              <a:gsLst>
                <a:gs pos="1700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>
            <p:custDataLst>
              <p:tags r:id="rId9"/>
            </p:custDataLst>
          </p:nvPr>
        </p:nvSpPr>
        <p:spPr>
          <a:xfrm>
            <a:off x="1367018" y="3919758"/>
            <a:ext cx="93888" cy="9498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1" name="椭圆 30"/>
          <p:cNvSpPr/>
          <p:nvPr>
            <p:custDataLst>
              <p:tags r:id="rId10"/>
            </p:custDataLst>
          </p:nvPr>
        </p:nvSpPr>
        <p:spPr>
          <a:xfrm>
            <a:off x="4356887" y="3919758"/>
            <a:ext cx="93888" cy="949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  <p:sp>
        <p:nvSpPr>
          <p:cNvPr id="32" name="矩形 31"/>
          <p:cNvSpPr/>
          <p:nvPr>
            <p:custDataLst>
              <p:tags r:id="rId11"/>
            </p:custDataLst>
          </p:nvPr>
        </p:nvSpPr>
        <p:spPr>
          <a:xfrm>
            <a:off x="4547974" y="4379640"/>
            <a:ext cx="3892752" cy="10472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defTabSz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建立定期的会议和沟通机制，确保团队成员之间的信息共享和问题解决。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3" name="流程图: 延期 32"/>
          <p:cNvSpPr/>
          <p:nvPr>
            <p:custDataLst>
              <p:tags r:id="rId12"/>
            </p:custDataLst>
          </p:nvPr>
        </p:nvSpPr>
        <p:spPr>
          <a:xfrm>
            <a:off x="4412940" y="5633806"/>
            <a:ext cx="476663" cy="509358"/>
          </a:xfrm>
          <a:prstGeom prst="flowChartDelay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 dirty="0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4" name="矩形 33"/>
          <p:cNvSpPr/>
          <p:nvPr>
            <p:custDataLst>
              <p:tags r:id="rId13"/>
            </p:custDataLst>
          </p:nvPr>
        </p:nvSpPr>
        <p:spPr>
          <a:xfrm>
            <a:off x="5093208" y="5695590"/>
            <a:ext cx="3347477" cy="38638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建立沟通机制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35" name="流程图: 延期 34"/>
          <p:cNvSpPr/>
          <p:nvPr>
            <p:custDataLst>
              <p:tags r:id="rId14"/>
            </p:custDataLst>
          </p:nvPr>
        </p:nvSpPr>
        <p:spPr>
          <a:xfrm>
            <a:off x="7404719" y="1779588"/>
            <a:ext cx="476663" cy="509358"/>
          </a:xfrm>
          <a:prstGeom prst="flowChartDelay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0" tIns="0" rIns="0" bIns="0" numCol="1" spcCol="0" rtlCol="0" fromWordArt="0" anchor="ctr" anchorCtr="0" forceAA="0" compatLnSpc="1">
            <a:noAutofit/>
          </a:bodyPr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75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 dirty="0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75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6" name="矩形 35"/>
          <p:cNvSpPr/>
          <p:nvPr>
            <p:custDataLst>
              <p:tags r:id="rId15"/>
            </p:custDataLst>
          </p:nvPr>
        </p:nvSpPr>
        <p:spPr>
          <a:xfrm>
            <a:off x="7537843" y="2409537"/>
            <a:ext cx="3892751" cy="10472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defTabSz="4572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鼓励团队成员互相支持和帮助，形成良好的团队氛围，提高团队的整体效率。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37" name="矩形 36"/>
          <p:cNvSpPr/>
          <p:nvPr>
            <p:custDataLst>
              <p:tags r:id="rId16"/>
            </p:custDataLst>
          </p:nvPr>
        </p:nvSpPr>
        <p:spPr>
          <a:xfrm>
            <a:off x="8083714" y="1840099"/>
            <a:ext cx="3347477" cy="3866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accent1"/>
                </a:solidFill>
                <a:latin typeface="+mn-ea"/>
                <a:cs typeface="+mn-ea"/>
              </a:rPr>
              <a:t>培养团队精神</a:t>
            </a:r>
            <a:endParaRPr lang="zh-CN" altLang="en-US" sz="20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cxnSp>
        <p:nvCxnSpPr>
          <p:cNvPr id="38" name="直接连接符 37"/>
          <p:cNvCxnSpPr/>
          <p:nvPr>
            <p:custDataLst>
              <p:tags r:id="rId17"/>
            </p:custDataLst>
          </p:nvPr>
        </p:nvCxnSpPr>
        <p:spPr>
          <a:xfrm flipH="1">
            <a:off x="7399624" y="1780225"/>
            <a:ext cx="5096" cy="2393480"/>
          </a:xfrm>
          <a:prstGeom prst="line">
            <a:avLst/>
          </a:prstGeom>
          <a:ln w="25400">
            <a:gradFill>
              <a:gsLst>
                <a:gs pos="17000">
                  <a:schemeClr val="accent1">
                    <a:alpha val="0"/>
                  </a:schemeClr>
                </a:gs>
                <a:gs pos="61000">
                  <a:schemeClr val="accent1"/>
                </a:gs>
              </a:gsLst>
              <a:lin ang="162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>
            <p:custDataLst>
              <p:tags r:id="rId18"/>
            </p:custDataLst>
          </p:nvPr>
        </p:nvSpPr>
        <p:spPr>
          <a:xfrm>
            <a:off x="7347393" y="3919758"/>
            <a:ext cx="93888" cy="9498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p>
            <a:pPr algn="ctr"/>
            <a:endParaRPr lang="zh-CN" altLang="en-US">
              <a:cs typeface="微软雅黑" panose="020B0503020204020204" charset="-122"/>
            </a:endParaRPr>
          </a:p>
        </p:txBody>
      </p: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 dirty="0">
                <a:sym typeface="+mn-ea"/>
              </a:rPr>
              <a:t>多流程并行运作</a:t>
            </a:r>
            <a:r>
              <a:rPr lang="en-US" altLang="zh-CN" dirty="0">
                <a:sym typeface="+mn-ea"/>
              </a:rPr>
              <a:t>-</a:t>
            </a:r>
            <a:r>
              <a:rPr lang="zh-CN" altLang="en-US" dirty="0">
                <a:sym typeface="+mn-ea"/>
              </a:rPr>
              <a:t>提高研发效率</a:t>
            </a:r>
            <a:endParaRPr lang="zh-CN" altLang="en-US" dirty="0"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6959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/data/temp/d0ff8223-dabf-11ee-afbe-1e6b553d881e.jpg@base@tag=imgScale&amp;m=1&amp;w=484&amp;h=995&amp;q=95d0ff8223-dabf-11ee-afbe-1e6b553d881e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l="13653" r="13653"/>
          <a:stretch>
            <a:fillRect/>
          </a:stretch>
        </p:blipFill>
        <p:spPr>
          <a:xfrm>
            <a:off x="695960" y="1918018"/>
            <a:ext cx="174504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429514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/data/temp/d0ff8281-dabf-11ee-afbe-1e6b553d881e.jpg@base@tag=imgScale&amp;m=1&amp;w=484&amp;h=995&amp;q=95d0ff8281-dabf-11ee-afbe-1e6b553d881e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 l="19522" r="12291"/>
          <a:stretch>
            <a:fillRect/>
          </a:stretch>
        </p:blipFill>
        <p:spPr>
          <a:xfrm>
            <a:off x="429514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27146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通过多个研发流程同时进行，可以缩短产品开发周期，提高研发效率。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9"/>
            </p:custDataLst>
          </p:nvPr>
        </p:nvSpPr>
        <p:spPr>
          <a:xfrm>
            <a:off x="27146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 dirty="0">
                <a:solidFill>
                  <a:schemeClr val="accent1"/>
                </a:solidFill>
                <a:latin typeface="+mn-ea"/>
                <a:cs typeface="+mn-ea"/>
              </a:rPr>
              <a:t>多流程并行运作</a:t>
            </a:r>
            <a:endParaRPr lang="zh-CN" altLang="en-US" sz="2000" b="1" kern="0" dirty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27184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31507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在多流程并行运作中，共享研发资源，如技术、人才、设备等，可以降低成本，提高研发效率。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12"/>
            </p:custDataLst>
          </p:nvPr>
        </p:nvSpPr>
        <p:spPr>
          <a:xfrm>
            <a:off x="631507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资源共享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3"/>
            </p:custDataLst>
          </p:nvPr>
        </p:nvSpPr>
        <p:spPr>
          <a:xfrm>
            <a:off x="631888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  <p:sp>
        <p:nvSpPr>
          <p:cNvPr id="23" name="矩形 22"/>
          <p:cNvSpPr/>
          <p:nvPr>
            <p:custDataLst>
              <p:tags r:id="rId14"/>
            </p:custDataLst>
          </p:nvPr>
        </p:nvSpPr>
        <p:spPr>
          <a:xfrm>
            <a:off x="7896860" y="1918018"/>
            <a:ext cx="3599046" cy="358596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01600" sx="102000" sy="102000" algn="ctr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4" name="图片 23" descr="/data/temp/d0ff836b-dabf-11ee-afbe-1e6b553d881e.jpg@base@tag=imgScale&amp;m=1&amp;w=484&amp;h=995&amp;q=95d0ff836b-dabf-11ee-afbe-1e6b553d881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23823" r="3162"/>
          <a:stretch>
            <a:fillRect/>
          </a:stretch>
        </p:blipFill>
        <p:spPr>
          <a:xfrm>
            <a:off x="7896860" y="1918018"/>
            <a:ext cx="1745508" cy="3585964"/>
          </a:xfrm>
          <a:prstGeom prst="rect">
            <a:avLst/>
          </a:pr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17"/>
            </p:custDataLst>
          </p:nvPr>
        </p:nvSpPr>
        <p:spPr>
          <a:xfrm>
            <a:off x="9915525" y="3081338"/>
            <a:ext cx="1307101" cy="22345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kern="0" dirty="0">
                <a:solidFill>
                  <a:srgbClr val="262626"/>
                </a:solidFill>
                <a:latin typeface="+mn-ea"/>
                <a:cs typeface="+mn-ea"/>
              </a:rPr>
              <a:t>在多流程并行运作中，不同流程之间的协同合作，可以及时发现和解决问题，提高研发效率。</a:t>
            </a:r>
            <a:endParaRPr lang="zh-CN" altLang="en-US" sz="1200" kern="0" dirty="0">
              <a:solidFill>
                <a:srgbClr val="262626"/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18"/>
            </p:custDataLst>
          </p:nvPr>
        </p:nvSpPr>
        <p:spPr>
          <a:xfrm>
            <a:off x="9915525" y="2351723"/>
            <a:ext cx="1307101" cy="65006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协同合作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27" name="矩形 26"/>
          <p:cNvSpPr/>
          <p:nvPr>
            <p:custDataLst>
              <p:tags r:id="rId19"/>
            </p:custDataLst>
          </p:nvPr>
        </p:nvSpPr>
        <p:spPr>
          <a:xfrm>
            <a:off x="9919335" y="2199958"/>
            <a:ext cx="288000" cy="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endParaRPr lang="zh-CN" altLang="en-US"/>
          </a:p>
        </p:txBody>
      </p: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1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6"/>
  <p:tag name="KSO_WM_TEMPLATE_CATEGORY" val="custom"/>
  <p:tag name="KSO_WM_TEMPLATE_INDEX" val="20233103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VALUE" val="350"/>
  <p:tag name="KSO_WM_TEMPLATE_CATEGORY" val="custom"/>
  <p:tag name="KSO_WM_TEMPLATE_INDEX" val="20233103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103"/>
  <p:tag name="KSO_WM_TEMPLATE_THUMBS_INDEX" val="1、9"/>
</p:tagLst>
</file>

<file path=ppt/tags/tag136.xml><?xml version="1.0" encoding="utf-8"?>
<p:tagLst xmlns:p="http://schemas.openxmlformats.org/presentationml/2006/main">
  <p:tag name="KSO_WM_SLIDE_ID" val="custom20233103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103"/>
  <p:tag name="KSO_WM_SLIDE_LAYOUT" val="a_f"/>
  <p:tag name="KSO_WM_SLIDE_LAYOUT_CNT" val="1_2"/>
  <p:tag name="KSO_WM_SLIDE_TYPE" val="title"/>
  <p:tag name="KSO_WM_SLIDE_SUBTYPE" val="pureTxt"/>
  <p:tag name="KSO_WM_TEMPLATE_THUMBS_INDEX" val="1、9"/>
  <p:tag name="KSO_WM_SLIDE_THEME_ID" val="3323087"/>
  <p:tag name="KSO_WM_SLIDE_THEME_NAME" val="绿色几何形状杂志风主题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3103_6*l_h_i*1_1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1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1_1"/>
  <p:tag name="KSO_WM_UNIT_ID" val="custom20233103_6*l_h_i*1_1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3103_6*l_h_i*1_2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2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2_1"/>
  <p:tag name="KSO_WM_UNIT_ID" val="custom20233103_6*l_h_i*1_2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3103_6*l_h_i*1_3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3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3_1"/>
  <p:tag name="KSO_WM_UNIT_ID" val="custom20233103_6*l_h_i*1_3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3103_6*l_h_i*1_4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4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4_1"/>
  <p:tag name="KSO_WM_UNIT_ID" val="custom20233103_6*l_h_i*1_4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5_2"/>
  <p:tag name="KSO_WM_UNIT_ID" val="custom20233103_6*l_h_i*1_5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5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5_1"/>
  <p:tag name="KSO_WM_UNIT_ID" val="custom20233103_6*l_h_i*1_5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6_2"/>
  <p:tag name="KSO_WM_UNIT_ID" val="custom20233103_6*l_h_i*1_6_2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06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}"/>
</p:tagLst>
</file>

<file path=ppt/tags/tag14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l_h_i"/>
  <p:tag name="KSO_WM_UNIT_INDEX" val="1_6_1"/>
  <p:tag name="KSO_WM_UNIT_ID" val="custom20233103_6*l_h_i*1_6_1"/>
  <p:tag name="KSO_WM_TEMPLATE_CATEGORY" val="custom"/>
  <p:tag name="KSO_WM_TEMPLATE_INDEX" val="20233103"/>
  <p:tag name="KSO_WM_UNIT_LAYERLEVEL" val="1_1_1"/>
  <p:tag name="KSO_WM_TAG_VERSION" val="3.0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solid&quot;:{&quot;brightness&quot;:0,&quot;colorType&quot;:1,&quot;foreColorIndex&quot;:14,&quot;transparency&quot;:0},&quot;type&quot;:1},&quot;glow&quot;:{&quot;colorType&quot;:0},&quot;line&quot;:{&quot;type&quot;:0},&quot;shadow&quot;:{&quot;brightness&quot;:0.6000000238418579,&quot;colorType&quot;:1,&quot;foreColorIndex&quot;:10,&quot;transparency&quot;:0.8199999928474426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3103_6*l_i*1_1"/>
  <p:tag name="KSO_WM_TEMPLATE_CATEGORY" val="custom"/>
  <p:tag name="KSO_WM_TEMPLATE_INDEX" val="20233103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103_6*a*1"/>
  <p:tag name="KSO_WM_TEMPLATE_CATEGORY" val="custom"/>
  <p:tag name="KSO_WM_TEMPLATE_INDEX" val="20233103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NOCLEAR" val="0"/>
  <p:tag name="KSO_WM_UNIT_VALUE" val="3"/>
  <p:tag name="KSO_WM_UNIT_TYPE" val="a"/>
  <p:tag name="KSO_WM_UNIT_INDEX" val="1"/>
  <p:tag name="KSO_WM_DIAGRAM_GROUP_CODE" val="l1-1"/>
  <p:tag name="KSO_WM_UNIT_PRESET_TEXT" val="目录"/>
</p:tagLst>
</file>

<file path=ppt/tags/tag1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custom20233103_6*l_h_a*1_1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custom20233103_6*l_h_a*1_2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custom20233103_6*l_h_a*1_3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4_1"/>
  <p:tag name="KSO_WM_UNIT_ID" val="custom20233103_6*l_h_a*1_4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5_1"/>
  <p:tag name="KSO_WM_UNIT_ID" val="custom20233103_6*l_h_a*1_5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6_1"/>
  <p:tag name="KSO_WM_UNIT_ID" val="custom20233103_6*l_h_a*1_6_1"/>
  <p:tag name="KSO_WM_TEMPLATE_CATEGORY" val="custom"/>
  <p:tag name="KSO_WM_TEMPLATE_INDEX" val="20233103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PRESET_TEXT" val="添加目录项标题"/>
  <p:tag name="KSO_WM_DIAGRAM_MAX_ITEMCNT" val="6"/>
  <p:tag name="KSO_WM_DIAGRAM_MIN_ITEMCNT" val="2"/>
  <p:tag name="KSO_WM_DIAGRAM_VIRTUALLY_FRAME" val="{&quot;height&quot;:204.63999938964844,&quot;width&quot;:882.71997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157.xml><?xml version="1.0" encoding="utf-8"?>
<p:tagLst xmlns:p="http://schemas.openxmlformats.org/presentationml/2006/main">
  <p:tag name="KSO_WM_SLIDE_ID" val="custom20233103_6"/>
  <p:tag name="KSO_WM_TEMPLATE_SUBCATEGORY" val="29"/>
  <p:tag name="KSO_WM_TEMPLATE_MASTER_TYPE" val="0"/>
  <p:tag name="KSO_WM_TEMPLATE_COLOR_TYPE" val="0"/>
  <p:tag name="KSO_WM_SLIDE_ITEM_CNT" val="6"/>
  <p:tag name="KSO_WM_SLIDE_INDEX" val="6"/>
  <p:tag name="KSO_WM_TAG_VERSION" val="3.0"/>
  <p:tag name="KSO_WM_BEAUTIFY_FLAG" val="#wm#"/>
  <p:tag name="KSO_WM_TEMPLATE_CATEGORY" val="custom"/>
  <p:tag name="KSO_WM_TEMPLATE_INDEX" val="20233103"/>
  <p:tag name="KSO_WM_SLIDE_LAYOUT" val="a_l"/>
  <p:tag name="KSO_WM_SLIDE_LAYOUT_CNT" val="1_1"/>
  <p:tag name="KSO_WM_SLIDE_TYPE" val="contents"/>
  <p:tag name="KSO_WM_SLIDE_SUBTYPE" val="diag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TEMPLATE_CATEGORY" val="custom"/>
  <p:tag name="KSO_WM_TEMPLATE_INDEX" val="2023315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1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width&quot;:850.73291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168.xml><?xml version="1.0" encoding="utf-8"?>
<p:tagLst xmlns:p="http://schemas.openxmlformats.org/presentationml/2006/main">
  <p:tag name="KSO_WM_SLIDE_ID" val="custom2023315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267*388.25"/>
  <p:tag name="KSO_WM_SLIDE_POSITION" val="54.75*107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1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0"/>
  <p:tag name="KSO_WM_TEMPLATE_INDEX" val="20231717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72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74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75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7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178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179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008544921875,&quot;width&quot;:558.40008544921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717_1"/>
  <p:tag name="KSO_WM_SLIDE_ITEM_CNT" val="4"/>
  <p:tag name="KSO_WM_SLIDE_THEME_ID" val="3323087"/>
  <p:tag name="KSO_WM_SLIDE_THEME_NAME" val="绿色几何形状杂志风主题"/>
</p:tagLst>
</file>

<file path=ppt/tags/tag1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TEMPLATE_CATEGORY" val="custom"/>
  <p:tag name="KSO_WM_TEMPLATE_INDEX" val="20233336"/>
  <p:tag name="KSO_WM_UNIT_LAYERLEVEL" val="1"/>
  <p:tag name="KSO_WM_TAG_VERSION" val="3.0"/>
  <p:tag name="KSO_WM_BEAUTIFY_FLAG" val="#wm#"/>
  <p:tag name="KSO_WM_DIAGRAM_GROUP_CODE" val="l1-1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8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left&quot;:54.8,&quot;top&quot;:83.17586102342975,&quot;width&quot;:850.4141732283464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194.xml><?xml version="1.0" encoding="utf-8"?>
<p:tagLst xmlns:p="http://schemas.openxmlformats.org/presentationml/2006/main">
  <p:tag name="KSO_WM_SLIDE_ID" val="custom20233336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picTxt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96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</p:tagLst>
</file>

<file path=ppt/tags/tag19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1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DIAGRAM_GROUP_CODE" val="l1-1"/>
  <p:tag name="KSO_WM_UNIT_USESOURCEFORMAT_APPLY" val="0"/>
  <p:tag name="KSO_WM_UNIT_PRESET_TEXT" val="单击此处添加标题"/>
</p:tagLst>
</file>

<file path=ppt/tags/tag19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20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2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205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picTxt"/>
  <p:tag name="KSO_WM_SLIDE_SIZE" val="745.9*95.95"/>
  <p:tag name="KSO_WM_SLIDE_POSITION" val="117.125*377.72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2495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20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3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UNIT_VALUE" val="44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单击此处添加文本具体内容"/>
  <p:tag name="KSO_WM_UNIT_FILL_TYPE" val="3"/>
  <p:tag name="KSO_WM_UNIT_USESOURCEFORMAT_APPLY" val="0"/>
</p:tagLst>
</file>

<file path=ppt/tags/tag20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3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33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单击此处添加文本具体内容"/>
  <p:tag name="KSO_WM_UNIT_FILL_TYPE" val="3"/>
  <p:tag name="KSO_WM_UNIT_USESOURCEFORMAT_APPLY" val="0"/>
</p:tagLst>
</file>

<file path=ppt/tags/tag20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3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单击此处添加文本具体内容"/>
  <p:tag name="KSO_WM_UNIT_FILL_TYPE" val="3"/>
  <p:tag name="KSO_WM_UNIT_USESOURCEFORMAT_APPLY" val="0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3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LINE_FILL_TYPE" val="2"/>
  <p:tag name="KSO_WM_UNIT_USESOURCEFORMAT_APPLY" val="0"/>
</p:tagLst>
</file>

<file path=ppt/tags/tag21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3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21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3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1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3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21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3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LINE_FILL_TYPE" val="2"/>
  <p:tag name="KSO_WM_UNIT_USESOURCEFORMAT_APPLY" val="0"/>
</p:tagLst>
</file>

<file path=ppt/tags/tag21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3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1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232474_3*l_h_f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4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单击此处添加文本具体内容"/>
  <p:tag name="KSO_WM_UNIT_FILL_TYPE" val="3"/>
  <p:tag name="KSO_WM_UNIT_USESOURCEFORMAT_APPLY" val="0"/>
</p:tagLst>
</file>

<file path=ppt/tags/tag21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3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3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LINE_FILL_TYPE" val="2"/>
  <p:tag name="KSO_WM_UNIT_USESOURCEFORMAT_APPLY" val="0"/>
</p:tagLst>
</file>

<file path=ppt/tags/tag21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3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32474_3*l_h_a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6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22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180*18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4_1"/>
  <p:tag name="KSO_WM_UNIT_ID" val="diagram20232474_3*l_h_d*1_4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"/>
  <p:tag name="KSO_WM_UNIT_LINE_FILL_TYPE" val="2"/>
  <p:tag name="KSO_WM_UNIT_USESOURCEFORMAT_APPLY" val="0"/>
</p:tagLst>
</file>

<file path=ppt/tags/tag22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32474_3*l_h_i*1_4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48228346456693,&quot;top&quot;:148.6999938964844,&quot;width&quot;:851.0929921259843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223.xml><?xml version="1.0" encoding="utf-8"?>
<p:tagLst xmlns:p="http://schemas.openxmlformats.org/presentationml/2006/main">
  <p:tag name="KSO_WM_SLIDE_ID" val="custom2023249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299"/>
  <p:tag name="KSO_WM_SLIDE_LAYOUT" val="a_l"/>
  <p:tag name="KSO_WM_SLIDE_LAYOUT_CNT" val="1_1"/>
  <p:tag name="KSO_WM_SLIDE_THEME_ID" val="3323087"/>
  <p:tag name="KSO_WM_SLIDE_THEME_NAME" val="绿色几何形状杂志风主题"/>
</p:tagLst>
</file>

<file path=ppt/tags/tag224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a"/>
  <p:tag name="KSO_WM_UNIT_INDEX" val="1"/>
  <p:tag name="KSO_WM_UNIT_ID" val="_7*a*1"/>
  <p:tag name="KSO_WM_TEMPLATE_CATEGORY" val="custom"/>
  <p:tag name="KSO_WM_TEMPLATE_INDEX" val="20231800"/>
  <p:tag name="KSO_WM_UNIT_LAYERLEVEL" val="1"/>
  <p:tag name="KSO_WM_TAG_VERSION" val="3.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0941_2*m_h_i*1_2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2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0941_2*m_i*1_1"/>
  <p:tag name="KSO_WM_TEMPLATE_CATEGORY" val="diagram"/>
  <p:tag name="KSO_WM_TEMPLATE_INDEX" val="20230941"/>
  <p:tag name="KSO_WM_UNIT_LAYERLEVEL" val="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gradient&quot;:[{&quot;brightness&quot;:0,&quot;colorType&quot;:1,&quot;foreColorIndex&quot;:5,&quot;pos&quot;:0.20000000298023224,&quot;transparency&quot;:1},{&quot;brightness&quot;:0,&quot;colorType&quot;:1,&quot;foreColorIndex&quot;:5,&quot;pos&quot;:0.8999999761581421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2"/>
  <p:tag name="KSO_WM_UNIT_TEXT_FILL_TYPE" val="1"/>
  <p:tag name="KSO_WM_UNIT_USESOURCEFORMAT_APPLY" val="0"/>
</p:tagLst>
</file>

<file path=ppt/tags/tag22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2"/>
  <p:tag name="KSO_WM_UNIT_ID" val="diagram20230941_2*m_i*1_2"/>
  <p:tag name="KSO_WM_TEMPLATE_CATEGORY" val="diagram"/>
  <p:tag name="KSO_WM_TEMPLATE_INDEX" val="20230941"/>
  <p:tag name="KSO_WM_UNIT_LAYERLEVEL" val="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22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1"/>
  <p:tag name="KSO_WM_UNIT_ID" val="diagram20230941_2*m_h_i*1_1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SHADOW_SCHEMECOLOR_INDEX" val="5"/>
  <p:tag name="KSO_WM_UNIT_USESOURCEFORMAT_APPLY" val="0"/>
</p:tagLst>
</file>

<file path=ppt/tags/tag22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0941_2*m_h_f*1_1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文字是您思想的提炼，请尽量言简意赅的阐述观点"/>
  <p:tag name="KSO_WM_UNIT_TEXT_FILL_FORE_SCHEMECOLOR_INDEX" val="1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0941_2*m_h_a*1_1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30941_2*m_h_i*1_1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32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230941_2*m_h_i*1_1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UNIT_TEXT_FILL_FORE_SCHEMECOLOR_INDEX" val="2"/>
  <p:tag name="KSO_WM_UNIT_TEXT_FILL_TYPE" val="1"/>
  <p:tag name="KSO_WM_UNIT_USESOURCEFORMAT_APPLY" val="0"/>
</p:tagLst>
</file>

<file path=ppt/tags/tag23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230941_2*m_h_i*1_2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0"/>
</p:tagLst>
</file>

<file path=ppt/tags/tag2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0941_2*m_h_f*1_2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文字是您思想的提炼，请尽量言简意赅的阐述观点"/>
  <p:tag name="KSO_WM_UNIT_TEXT_FILL_FORE_SCHEMECOLOR_INDEX" val="1"/>
  <p:tag name="KSO_WM_UNIT_TEXT_FILL_TYPE" val="1"/>
  <p:tag name="KSO_WM_UNIT_USESOURCEFORMAT_APPLY" val="0"/>
</p:tagLst>
</file>

<file path=ppt/tags/tag23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30941_2*m_h_i*1_2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SHADOW_SCHEMECOLOR_INDEX" val="5"/>
  <p:tag name="KSO_WM_UNIT_USESOURCEFORMAT_APPLY" val="0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0941_2*m_h_a*1_2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3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3_1"/>
  <p:tag name="KSO_WM_UNIT_ID" val="diagram20230941_2*m_h_i*1_3_1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2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SHADOW_SCHEMECOLOR_INDEX" val="5"/>
  <p:tag name="KSO_WM_UNIT_USESOURCEFORMAT_APPLY" val="0"/>
</p:tagLst>
</file>

<file path=ppt/tags/tag2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3_1"/>
  <p:tag name="KSO_WM_UNIT_ID" val="diagram20230941_2*m_h_f*1_3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文字是您思想的提炼，请尽量言简意赅的阐述观点"/>
  <p:tag name="KSO_WM_UNIT_TEXT_FILL_FORE_SCHEMECOLOR_INDEX" val="1"/>
  <p:tag name="KSO_WM_UNIT_TEXT_FILL_TYPE" val="1"/>
  <p:tag name="KSO_WM_UNIT_USESOURCEFORMAT_APPLY" val="0"/>
</p:tagLst>
</file>

<file path=ppt/tags/tag2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3_1"/>
  <p:tag name="KSO_WM_UNIT_ID" val="diagram20230941_2*m_h_a*1_3_1"/>
  <p:tag name="KSO_WM_TEMPLATE_CATEGORY" val="diagram"/>
  <p:tag name="KSO_WM_TEMPLATE_INDEX" val="20230941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m1-1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30941_2*m_h_i*1_3_2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.17000000178813934,&quot;transparency&quot;:1},{&quot;brightness&quot;:0,&quot;colorType&quot;:1,&quot;foreColorIndex&quot;:5,&quot;pos&quot;:0.6100000143051147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0"/>
</p:tagLst>
</file>

<file path=ppt/tags/tag241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230941_2*m_h_i*1_3_3"/>
  <p:tag name="KSO_WM_TEMPLATE_CATEGORY" val="diagram"/>
  <p:tag name="KSO_WM_TEMPLATE_INDEX" val="20230941"/>
  <p:tag name="KSO_WM_UNIT_LAYERLEVEL" val="1_1_1"/>
  <p:tag name="KSO_WM_TAG_VERSION" val="3.0"/>
  <p:tag name="KSO_WM_DIAGRAM_MAX_ITEMCNT" val="6"/>
  <p:tag name="KSO_WM_DIAGRAM_MIN_ITEMCNT" val="2"/>
  <p:tag name="KSO_WM_DIAGRAM_VIRTUALLY_FRAME" val="{&quot;height&quot;:343.6048889160156,&quot;left&quot;:46.87957638718008,&quot;top&quot;:140.1169256207323,&quot;width&quot;:880.6499023437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2"/>
  <p:tag name="KSO_WM_UNIT_TEXT_FILL_TYPE" val="1"/>
  <p:tag name="KSO_WM_UNIT_USESOURCEFORMAT_APPLY" val="0"/>
</p:tagLst>
</file>

<file path=ppt/tags/tag242.xml><?xml version="1.0" encoding="utf-8"?>
<p:tagLst xmlns:p="http://schemas.openxmlformats.org/presentationml/2006/main">
  <p:tag name="KSO_WM_SLIDE_ID" val="custom20231800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64.809*343.605"/>
  <p:tag name="KSO_WM_SLIDE_POSITION" val="54.8*140.125"/>
  <p:tag name="KSO_WM_SLIDE_LAYOUT" val="a_m"/>
  <p:tag name="KSO_WM_SLIDE_LAYOUT_CNT" val="1_1"/>
  <p:tag name="KSO_WM_SPECIAL_SOURCE" val="bdnull"/>
  <p:tag name="KSO_WM_DIAGRAM_GROUP_CODE" val="m1-1"/>
  <p:tag name="KSO_WM_SLIDE_DIAGTYPE" val="m"/>
  <p:tag name="KSO_WM_SLIDE_THEME_ID" val="3323087"/>
  <p:tag name="KSO_WM_SLIDE_THEME_NAME" val="绿色几何形状杂志风主题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3164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2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4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2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2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2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2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2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2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259.xml><?xml version="1.0" encoding="utf-8"?>
<p:tagLst xmlns:p="http://schemas.openxmlformats.org/presentationml/2006/main">
  <p:tag name="KSO_WM_SLIDE_ID" val="custom2023316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262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</p:tagLst>
</file>

<file path=ppt/tags/tag2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_7*a*1"/>
  <p:tag name="KSO_WM_UNIT_PRESET_TEXT" val="单击此处编辑母版标题样式"/>
</p:tagLst>
</file>

<file path=ppt/tags/tag264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267_2*l_h_a*1_1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267_2*l_h_f*1_1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6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267_2*l_h_a*1_2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267_2*l_h_f*1_2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6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267_2*l_h_a*1_3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6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267_2*l_h_f*1_3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74.581811023622,&quot;left&quot;:490.3725170225609,&quot;top&quot;:119.26448818897639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11.611*333.516"/>
  <p:tag name="KSO_WM_SLIDE_POSITION" val="491.108*160.132"/>
  <p:tag name="KSO_WM_SLIDE_SUBTYPE" val="picTxt"/>
  <p:tag name="KSO_WM_DIAGRAM_GROUP_CODE" val="l1-1"/>
  <p:tag name="KSO_WM_SLIDE_DIAGTYPE" val="l"/>
  <p:tag name="KSO_WM_SLIDE_LAYOUT_NAME" val="仅标题"/>
  <p:tag name="KSO_WM_TEMPLATE_INDEX" val="20233299"/>
  <p:tag name="KSO_WM_TEMPLATE_SUBCATEGORY" val="0"/>
  <p:tag name="KSO_WM_SLIDE_INDEX" val="1"/>
  <p:tag name="KSO_WM_TAG_VERSION" val="3.0"/>
  <p:tag name="KSO_WM_SLIDE_ID" val="custom20232404_1"/>
  <p:tag name="KSO_WM_SLIDE_ITEM_CNT" val="3"/>
  <p:tag name="KSO_WM_SLIDE_THEME_ID" val="3323087"/>
  <p:tag name="KSO_WM_SLIDE_THEME_NAME" val="绿色几何形状杂志风主题"/>
</p:tagLst>
</file>

<file path=ppt/tags/tag2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2481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2_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21*692"/>
  <p:tag name="KSO_WM_UNIT_TYPE" val="l_h_d"/>
  <p:tag name="KSO_WM_UNIT_INDEX" val="1_1_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1965_2*l_h_d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719*692"/>
  <p:tag name="KSO_WM_UNIT_TYPE" val="l_h_d"/>
  <p:tag name="KSO_WM_UNIT_INDEX" val="1_3_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2,&quot;rgb&quot;:&quot;#ededed&quot;,&quot;transparency&quot;:0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2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965_2*l_h_i*1_1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965_2*l_h_i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1"/>
  <p:tag name="KSO_WM_UNIT_USESOURCEFORMAT_APPLY" val="0"/>
</p:tagLst>
</file>

<file path=ppt/tags/tag2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65_2*l_h_f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65_2*l_h_a*1_1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965_2*l_h_i*1_2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965_2*l_h_i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2"/>
  <p:tag name="KSO_WM_UNIT_USESOURCEFORMAT_APPLY" val="0"/>
</p:tagLst>
</file>

<file path=ppt/tags/tag2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65_2*l_h_f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65_2*l_h_a*1_2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965_2*l_h_i*1_3_2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965_2*l_h_i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03"/>
  <p:tag name="KSO_WM_UNIT_USESOURCEFORMAT_APPLY" val="0"/>
</p:tagLst>
</file>

<file path=ppt/tags/tag2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65_2*l_h_f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，请尽量言简意赅的阐述您的观点，单击此处输入正文"/>
  <p:tag name="KSO_WM_UNIT_USESOURCEFORMAT_APPLY" val="0"/>
</p:tagLst>
</file>

<file path=ppt/tags/tag2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65_2*l_h_a*1_3_1"/>
  <p:tag name="KSO_WM_TEMPLATE_CATEGORY" val="diagram"/>
  <p:tag name="KSO_WM_TEMPLATE_INDEX" val="202319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416.14157745601625,&quot;left&quot;:131.58228346456696,&quot;top&quot;:76.20842254398376,&quot;width&quot;:677.31771653543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项标题"/>
  <p:tag name="KSO_WM_UNIT_USESOURCEFORMAT_APPLY" val="0"/>
</p:tagLst>
</file>

<file path=ppt/tags/tag28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674.81*387.403"/>
  <p:tag name="KSO_WM_SLIDE_POSITION" val="256*85.0084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2481_1"/>
  <p:tag name="KSO_WM_SLIDE_ITEM_CNT" val="2"/>
  <p:tag name="KSO_WM_SLIDE_THEME_ID" val="3323087"/>
  <p:tag name="KSO_WM_SLIDE_THEME_NAME" val="绿色几何形状杂志风主题"/>
</p:tagLst>
</file>

<file path=ppt/tags/tag2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_7*a*1"/>
  <p:tag name="KSO_WM_UNIT_TEXT_FILL_FORE_SCHEMECOLOR_INDEX" val="13"/>
  <p:tag name="KSO_WM_UNIT_TEXT_FILL_TYPE" val="1"/>
  <p:tag name="KSO_WM_UNIT_USESOURCEFORMAT_APPLY" val="0"/>
  <p:tag name="KSO_WM_UNIT_PRESET_TEXT" val="单击此处编辑母版标题样式"/>
</p:tagLst>
</file>

<file path=ppt/tags/tag289.xml><?xml version="1.0" encoding="utf-8"?>
<p:tagLst xmlns:p="http://schemas.openxmlformats.org/presentationml/2006/main">
  <p:tag name="KSO_WM_UNIT_VALUE" val="1904*13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2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2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diagram20231759_2*l_h_i*1_1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9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2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diagram20231759_2*l_h_i*1_2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9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2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2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2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2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diagram20231759_2*l_h_i*1_3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,&quot;left&quot;:54.38082280196545,&quot;top&quot;:134.8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299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804_1"/>
  <p:tag name="KSO_WM_SLIDE_ITEM_CNT" val="3"/>
  <p:tag name="KSO_WM_SLIDE_THEME_ID" val="3323087"/>
  <p:tag name="KSO_WM_SLIDE_THEME_NAME" val="绿色几何形状杂志风主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TYPE" val="a"/>
  <p:tag name="KSO_WM_UNIT_INDEX" val="1"/>
  <p:tag name="KSO_WM_TEMPLATE_INDEX" val="20233316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  <p:tag name="KSO_WM_UNIT_VALUE" val="20"/>
</p:tagLst>
</file>

<file path=ppt/tags/tag30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315_1*l_h_f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USESOURCEFORMAT_APPLY" val="0"/>
</p:tagLst>
</file>

<file path=ppt/tags/tag3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315_1*l_h_a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12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USESOURCEFORMAT_APPLY" val="0"/>
</p:tagLst>
</file>

<file path=ppt/tags/tag30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315_1*l_h_f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315_1*l_h_a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VALUE" val="12"/>
  <p:tag name="KSO_WM_UNIT_USESOURCEFORMAT_APPLY" val="0"/>
</p:tagLst>
</file>

<file path=ppt/tags/tag30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315_1*l_h_f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32"/>
  <p:tag name="KSO_WM_DIAGRAM_VERSION" val="3"/>
  <p:tag name="KSO_WM_DIAGRAM_COLOR_TRICK" val="1"/>
  <p:tag name="KSO_WM_DIAGRAM_COLOR_TEXT_CAN_REMOVE" val="n"/>
  <p:tag name="KSO_WM_UNIT_PRESET_TEXT" val="单击此处添加内容，简明扼要地阐述观点。根据需要酌情增减文字&#10;"/>
  <p:tag name="KSO_WM_UNIT_TEXT_FILL_FORE_SCHEMECOLOR_INDEX" val="1"/>
  <p:tag name="KSO_WM_UNIT_TEXT_FILL_TYPE" val="1"/>
  <p:tag name="KSO_WM_UNIT_USESOURCEFORMAT_APPLY" val="0"/>
</p:tagLst>
</file>

<file path=ppt/tags/tag3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315_1*l_h_a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此处添加项标题"/>
  <p:tag name="KSO_WM_UNIT_TEXT_FILL_FORE_SCHEMECOLOR_INDEX" val="1"/>
  <p:tag name="KSO_WM_UNIT_TEXT_FILL_TYPE" val="1"/>
  <p:tag name="KSO_WM_UNIT_VALUE" val="12"/>
  <p:tag name="KSO_WM_UNIT_USESOURCEFORMAT_APPLY" val="0"/>
</p:tagLst>
</file>

<file path=ppt/tags/tag3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d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VALUE" val="450*4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UNIT_LINE_FORE_SCHEMECOLOR_INDEX" val="13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1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2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315_1*l_h_i*1_3_1"/>
  <p:tag name="KSO_WM_TEMPLATE_CATEGORY" val="diagram"/>
  <p:tag name="KSO_WM_TEMPLATE_INDEX" val="20233315"/>
  <p:tag name="KSO_WM_UNIT_LAYERLEVEL" val="1_1_1"/>
  <p:tag name="KSO_WM_TAG_VERSION" val="3.0"/>
  <p:tag name="KSO_WM_BEAUTIFY_FLAG" val="#wm#"/>
  <p:tag name="KSO_WM_UNIT_SUBTYPE" val="d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05.5248031496063,&quot;left&quot;:54.803149606299215,&quot;top&quot;:131.36732283464568,&quot;width&quot;:850.417795275590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MASTER_TYPE" val="0"/>
  <p:tag name="KSO_WM_TEMPLATE_COLOR_TYPE" val="0"/>
  <p:tag name="KSO_WM_SLIDE_TYPE" val="text"/>
  <p:tag name="KSO_WM_SLIDE_SUBTYPE" val="diag"/>
  <p:tag name="KSO_WM_SLIDE_SIZE" val="850.394*297.555"/>
  <p:tag name="KSO_WM_SLIDE_POSITION" val="54.8032*139.28"/>
  <p:tag name="KSO_WM_DIAGRAM_GROUP_CODE" val="l1-1"/>
  <p:tag name="KSO_WM_SLIDE_DIAGTYPE" val="l"/>
  <p:tag name="KSO_WM_SLIDE_LAYOUT" val="a_l"/>
  <p:tag name="KSO_WM_SLIDE_LAYOUT_CNT" val="1_1"/>
  <p:tag name="KSO_WM_TEMPLATE_INDEX" val="20233299"/>
  <p:tag name="KSO_WM_TEMPLATE_SUBCATEGORY" val="0"/>
  <p:tag name="KSO_WM_SLIDE_INDEX" val="1"/>
  <p:tag name="KSO_WM_TAG_VERSION" val="3.0"/>
  <p:tag name="KSO_WM_SLIDE_ID" val="custom20233316_1"/>
  <p:tag name="KSO_WM_SLIDE_ITEM_CNT" val="4"/>
  <p:tag name="KSO_WM_SLIDE_THEME_ID" val="3323087"/>
  <p:tag name="KSO_WM_SLIDE_THEME_NAME" val="绿色几何形状杂志风主题"/>
</p:tagLst>
</file>

<file path=ppt/tags/tag3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25_1*i*1"/>
  <p:tag name="KSO_WM_TEMPLATE_CATEGORY" val="custom"/>
  <p:tag name="KSO_WM_TEMPLATE_INDEX" val="20231925"/>
  <p:tag name="KSO_WM_UNIT_LAYERLEVEL" val="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USESOURCEFORMAT_APPLY" val="0"/>
</p:tagLst>
</file>

<file path=ppt/tags/tag31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25"/>
  <p:tag name="KSO_WM_UNIT_ID" val="_7*a*1"/>
  <p:tag name="KSO_WM_UNIT_TEXT_FILL_FORE_SCHEMECOLOR_INDEX" val="13"/>
  <p:tag name="KSO_WM_UNIT_TEXT_FILL_TYPE" val="1"/>
  <p:tag name="KSO_WM_UNIT_USESOURCEFORMAT_APPLY" val="0"/>
  <p:tag name="KSO_WM_UNIT_PRESET_TEXT" val="单击此处编辑母版标题样式"/>
</p:tagLst>
</file>

<file path=ppt/tags/tag3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1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3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3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2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-0.25,&quot;colorType&quot;:1,&quot;foreColorIndex&quot;:5,&quot;transparency&quot;:0.800000011920929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3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添加标题"/>
  <p:tag name="KSO_WM_UNIT_FILL_TYPE" val="3"/>
  <p:tag name="KSO_WM_UNIT_USESOURCEFORMAT_APPLY" val="0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添加标题"/>
  <p:tag name="KSO_WM_UNIT_FILL_TYPE" val="3"/>
  <p:tag name="KSO_WM_UNIT_USESOURCEFORMAT_APPLY" val="0"/>
</p:tagLst>
</file>

<file path=ppt/tags/tag3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UNIT_USESOURCEFORMAT_APPLY" val="0"/>
</p:tagLst>
</file>

<file path=ppt/tags/tag3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TEXT_FILL_FORE_SCHEMECOLOR_INDEX" val="1"/>
  <p:tag name="KSO_WM_UNIT_TEXT_FILL_TYPE" val="1"/>
  <p:tag name="KSO_WM_UNIT_USESOURCEFORMAT_APPLY" val="0"/>
</p:tagLst>
</file>

<file path=ppt/tags/tag3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3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TEXT_FILL_FORE_SCHEMECOLOR_INDEX" val="1"/>
  <p:tag name="KSO_WM_UNIT_TEXT_FILL_TYPE" val="1"/>
  <p:tag name="KSO_WM_UNIT_USESOURCEFORMAT_APPLY" val="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2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2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850.352*301.7"/>
  <p:tag name="KSO_WM_SLIDE_POSITION" val="54.89*154.788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925_1"/>
  <p:tag name="KSO_WM_SLIDE_ITEM_CNT" val="3"/>
  <p:tag name="KSO_WM_SLIDE_THEME_ID" val="3323087"/>
  <p:tag name="KSO_WM_SLIDE_THEME_NAME" val="绿色几何形状杂志风主题"/>
</p:tagLst>
</file>

<file path=ppt/tags/tag3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_7*a*1"/>
  <p:tag name="KSO_WM_TEMPLATE_CATEGORY" val="custom"/>
  <p:tag name="KSO_WM_TEMPLATE_INDEX" val="2023316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UNIT_VALUE" val="414*45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143_2*l_h_d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BEAUTIFY_FLAG" val="#wm#"/>
  <p:tag name="KSO_WM_UNIT_LINE_FORE_SCHEMECOLOR_INDEX" val="5"/>
  <p:tag name="KSO_WM_UNIT_LINE_FILL_TYPE" val="2"/>
  <p:tag name="KSO_WM_UNIT_USESOURCEFORMAT_APPLY" val="0"/>
</p:tagLst>
</file>

<file path=ppt/tags/tag331.xml><?xml version="1.0" encoding="utf-8"?>
<p:tagLst xmlns:p="http://schemas.openxmlformats.org/presentationml/2006/main">
  <p:tag name="KSO_WM_UNIT_VALUE" val="414*45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143_2*l_h_d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BEAUTIFY_FLAG" val="#wm#"/>
  <p:tag name="KSO_WM_UNIT_LINE_FORE_SCHEMECOLOR_INDEX" val="5"/>
  <p:tag name="KSO_WM_UNIT_LINE_FILL_TYPE" val="2"/>
  <p:tag name="KSO_WM_UNIT_USESOURCEFORMAT_APPLY" val="0"/>
</p:tagLst>
</file>

<file path=ppt/tags/tag332.xml><?xml version="1.0" encoding="utf-8"?>
<p:tagLst xmlns:p="http://schemas.openxmlformats.org/presentationml/2006/main">
  <p:tag name="KSO_WM_UNIT_VALUE" val="414*45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143_2*l_h_d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  <p:tag name="KSO_WM_BEAUTIFY_FLAG" val="#wm#"/>
  <p:tag name="KSO_WM_UNIT_LINE_FORE_SCHEMECOLOR_INDEX" val="5"/>
  <p:tag name="KSO_WM_UNIT_LINE_FILL_TYPE" val="2"/>
  <p:tag name="KSO_WM_UNIT_USESOURCEFORMAT_APPLY" val="0"/>
</p:tagLst>
</file>

<file path=ppt/tags/tag3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3143_2*l_h_a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VALUE" val="26"/>
  <p:tag name="KSO_WM_UNIT_PRESET_TEXT" val="单击此处添加标题"/>
  <p:tag name="KSO_WM_UNIT_FILL_TYPE" val="3"/>
  <p:tag name="KSO_WM_UNIT_TEXT_FILL_FORE_SCHEMECOLOR_INDEX" val="1"/>
  <p:tag name="KSO_WM_UNIT_TEXT_FILL_TYPE" val="1"/>
  <p:tag name="KSO_WM_UNIT_USESOURCEFORMAT_APPLY" val="0"/>
</p:tagLst>
</file>

<file path=ppt/tags/tag33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3143_2*l_h_f*1_2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VALUE" val="51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USESOURCEFORMAT_APPLY" val="0"/>
</p:tagLst>
</file>

<file path=ppt/tags/tag3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2*l_h_i*1_2_1"/>
  <p:tag name="KSO_WM_TEMPLATE_CATEGORY" val="diagram"/>
  <p:tag name="KSO_WM_TEMPLATE_INDEX" val="20233143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3143_2*l_h_a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VALUE" val="24"/>
  <p:tag name="KSO_WM_UNIT_PRESET_TEXT" val="单击此处添加标题"/>
  <p:tag name="KSO_WM_UNIT_FILL_TYPE" val="3"/>
  <p:tag name="KSO_WM_UNIT_TEXT_FILL_FORE_SCHEMECOLOR_INDEX" val="1"/>
  <p:tag name="KSO_WM_UNIT_TEXT_FILL_TYPE" val="1"/>
  <p:tag name="KSO_WM_UNIT_USESOURCEFORMAT_APPLY" val="0"/>
</p:tagLst>
</file>

<file path=ppt/tags/tag337.xml><?xml version="1.0" encoding="utf-8"?>
<p:tagLst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3143_2*l_h_f*1_1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USESOURCEFORMAT_APPLY" val="0"/>
</p:tagLst>
</file>

<file path=ppt/tags/tag3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3143_2*l_h_a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VALUE" val="24"/>
  <p:tag name="KSO_WM_UNIT_PRESET_TEXT" val="单击此处添加标题"/>
  <p:tag name="KSO_WM_UNIT_FILL_TYPE" val="3"/>
  <p:tag name="KSO_WM_UNIT_TEXT_FILL_FORE_SCHEMECOLOR_INDEX" val="1"/>
  <p:tag name="KSO_WM_UNIT_TEXT_FILL_TYPE" val="1"/>
  <p:tag name="KSO_WM_UNIT_USESOURCEFORMAT_APPLY" val="0"/>
</p:tagLst>
</file>

<file path=ppt/tags/tag33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3143_2*l_h_f*1_3_1"/>
  <p:tag name="KSO_WM_TEMPLATE_CATEGORY" val="diagram"/>
  <p:tag name="KSO_WM_TEMPLATE_INDEX" val="2023314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  <p:tag name="KSO_WM_BEAUTIFY_FLAG" val="#wm#"/>
  <p:tag name="KSO_WM_UNIT_VALUE" val="51"/>
  <p:tag name="KSO_WM_UNIT_PRESET_TEXT" val="单击此处添加文本，简明扼要地阐述观点。根据需要可酌情增减文字"/>
  <p:tag name="KSO_WM_UNIT_TEXT_FILL_FORE_SCHEMECOLOR_INDEX" val="1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2*l_h_i*1_1_1"/>
  <p:tag name="KSO_WM_TEMPLATE_CATEGORY" val="diagram"/>
  <p:tag name="KSO_WM_TEMPLATE_INDEX" val="20233143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3_2*l_h_i*1_3_1"/>
  <p:tag name="KSO_WM_TEMPLATE_CATEGORY" val="diagram"/>
  <p:tag name="KSO_WM_TEMPLATE_INDEX" val="20233143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91.50881958007807,&quot;left&quot;:67.91752426027315,&quot;top&quot;:107.5800783989373,&quot;width&quot;:800.4099121093749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349999994039535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342.xml><?xml version="1.0" encoding="utf-8"?>
<p:tagLst xmlns:p="http://schemas.openxmlformats.org/presentationml/2006/main">
  <p:tag name="KSO_WM_BEAUTIFY_FLAG" val="#wm#"/>
  <p:tag name="KSO_WM_TEMPLATE_CATEGORY" val="custom"/>
  <p:tag name="KSO_WM_TEMPLATE_INDEX" val="20233299"/>
  <p:tag name="KSO_WM_SLIDE_ID" val="custom20233160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DIAGRAM_GROUP_CODE" val="l1-1"/>
  <p:tag name="KSO_WM_SLIDE_DIAGTYPE" val="l"/>
  <p:tag name="KSO_WM_TAG_VERSION" val="3.0"/>
  <p:tag name="KSO_WM_SLIDE_LAYOUT" val="a_l"/>
  <p:tag name="KSO_WM_SLIDE_LAYOUT_CNT" val="1_1"/>
  <p:tag name="KSO_WM_SLIDE_TYPE" val="text"/>
  <p:tag name="KSO_WM_SLIDE_SUBTYPE" val="picTxt"/>
  <p:tag name="KSO_WM_SLIDE_SIZE" val="759.375*370.283"/>
  <p:tag name="KSO_WM_SLIDE_POSITION" val="100.5*127.023"/>
  <p:tag name="KSO_WM_SLIDE_THEME_ID" val="3323087"/>
  <p:tag name="KSO_WM_SLIDE_THEME_NAME" val="绿色几何形状杂志风主题"/>
</p:tagLst>
</file>

<file path=ppt/tags/tag3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0"/>
  <p:tag name="KSO_WM_TEMPLATE_INDEX" val="20232463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344.xml><?xml version="1.0" encoding="utf-8"?>
<p:tagLst xmlns:p="http://schemas.openxmlformats.org/presentationml/2006/main">
  <p:tag name="KSO_WM_UNIT_VALUE" val="1904*145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63_1*d*1"/>
  <p:tag name="KSO_WM_TEMPLATE_CATEGORY" val="custom"/>
  <p:tag name="KSO_WM_TEMPLATE_INDEX" val="20232463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34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64_2*l_h_f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4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64_2*l_h_a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4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2464_2*l_h_i*1_1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4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64_2*l_h_f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4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64_2*l_h_a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2464_2*l_h_i*1_2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64_2*l_h_f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意简言赅地描述您的观点。"/>
  <p:tag name="KSO_WM_UNIT_TEXT_FILL_FORE_SCHEMECOLOR_INDEX" val="1"/>
  <p:tag name="KSO_WM_UNIT_TEXT_FILL_TYPE" val="1"/>
  <p:tag name="KSO_WM_UNIT_USESOURCEFORMAT_APPLY" val="0"/>
</p:tagLst>
</file>

<file path=ppt/tags/tag35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64_2*l_h_a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35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2464_2*l_h_i*1_3_1"/>
  <p:tag name="KSO_WM_TEMPLATE_CATEGORY" val="diagram"/>
  <p:tag name="KSO_WM_TEMPLATE_INDEX" val="20232464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65.6000061035156,&quot;width&quot;:413.950012207031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354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95*360.315"/>
  <p:tag name="KSO_WM_SLIDE_POSITION" val="56.7199*138.97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2463_1"/>
  <p:tag name="KSO_WM_SLIDE_ITEM_CNT" val="3"/>
  <p:tag name="KSO_WM_SLIDE_THEME_ID" val="3323087"/>
  <p:tag name="KSO_WM_SLIDE_THEME_NAME" val="绿色几何形状杂志风主题"/>
</p:tagLst>
</file>

<file path=ppt/tags/tag3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0"/>
  <p:tag name="KSO_WM_DIAGRAM_GROUP_CODE" val="l1-1"/>
  <p:tag name="KSO_WM_UNIT_TYPE" val="a"/>
  <p:tag name="KSO_WM_UNIT_INDEX" val="1"/>
  <p:tag name="KSO_WM_TEMPLATE_INDEX" val="20233338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35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7_1*l_h_f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5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7_1*l_h_a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37_1*l_h_i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1_1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7_1*l_h_f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7_1*l_h_a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37_1*l_h_i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2_1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7_1*l_h_f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7_1*l_h_a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337_1*l_h_i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3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3_1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6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337_1*l_h_i*1_1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337_1*l_h_i*1_2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337_1*l_h_i*1_3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74.8585061765656,&quot;left&quot;:60.66209218903778,&quot;top&quot;:80.80716311477299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37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850.483*348.597"/>
  <p:tag name="KSO_WM_SLIDE_POSITION" val="54.8*141.874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3338_1"/>
  <p:tag name="KSO_WM_SLIDE_ITEM_CNT" val="4"/>
  <p:tag name="KSO_WM_SLIDE_THEME_ID" val="3323087"/>
  <p:tag name="KSO_WM_SLIDE_THEME_NAME" val="绿色几何形状杂志风主题"/>
</p:tagLst>
</file>

<file path=ppt/tags/tag3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374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</p:tagLst>
</file>

<file path=ppt/tags/tag3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_7*a*1"/>
  <p:tag name="KSO_WM_UNIT_PRESET_TEXT" val="单击此处编辑母版标题样式"/>
</p:tagLst>
</file>

<file path=ppt/tags/tag376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267_1*l_h_a*1_1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267_1*l_h_f*1_1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简明扼要地阐述您的观点"/>
  <p:tag name="KSO_WM_UNIT_TEXT_FILL_FORE_SCHEMECOLOR_INDEX" val="1"/>
  <p:tag name="KSO_WM_UNIT_TEXT_FILL_TYPE" val="1"/>
  <p:tag name="KSO_WM_UNIT_USESOURCEFORMAT_APPLY" val="0"/>
</p:tagLst>
</file>

<file path=ppt/tags/tag378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267_1*l_h_a*1_2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37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267_1*l_h_f*1_2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7274169921875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简明扼要地阐述您的观点"/>
  <p:tag name="KSO_WM_UNIT_TEXT_FILL_FORE_SCHEMECOLOR_INDEX" val="1"/>
  <p:tag name="KSO_WM_UNIT_TEXT_FILL_TYPE" val="1"/>
  <p:tag name="KSO_WM_UNIT_USESOURCEFORMAT_APPLY" val="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11.611*333.516"/>
  <p:tag name="KSO_WM_SLIDE_POSITION" val="491.108*160.132"/>
  <p:tag name="KSO_WM_SLIDE_SUBTYPE" val="picTxt"/>
  <p:tag name="KSO_WM_DIAGRAM_GROUP_CODE" val="l1-1"/>
  <p:tag name="KSO_WM_SLIDE_DIAGTYPE" val="l"/>
  <p:tag name="KSO_WM_SLIDE_LAYOUT_NAME" val="仅标题"/>
  <p:tag name="KSO_WM_TEMPLATE_INDEX" val="20233299"/>
  <p:tag name="KSO_WM_TEMPLATE_SUBCATEGORY" val="0"/>
  <p:tag name="KSO_WM_SLIDE_INDEX" val="1"/>
  <p:tag name="KSO_WM_TAG_VERSION" val="3.0"/>
  <p:tag name="KSO_WM_SLIDE_ID" val="custom20232404_1"/>
  <p:tag name="KSO_WM_SLIDE_ITEM_CNT" val="3"/>
  <p:tag name="KSO_WM_SLIDE_THEME_ID" val="3323087"/>
  <p:tag name="KSO_WM_SLIDE_THEME_NAME" val="绿色几何形状杂志风主题"/>
</p:tagLst>
</file>

<file path=ppt/tags/tag3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2495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382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38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384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3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2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86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3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3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2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3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2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3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393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394.xml><?xml version="1.0" encoding="utf-8"?>
<p:tagLst xmlns:p="http://schemas.openxmlformats.org/presentationml/2006/main">
  <p:tag name="KSO_WM_SLIDE_ID" val="custom2023249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299"/>
  <p:tag name="KSO_WM_SLIDE_LAYOUT" val="a_l"/>
  <p:tag name="KSO_WM_SLIDE_LAYOUT_CNT" val="1_1"/>
  <p:tag name="KSO_WM_SLIDE_THEME_ID" val="3323087"/>
  <p:tag name="KSO_WM_SLIDE_THEME_NAME" val="绿色几何形状杂志风主题"/>
</p:tagLst>
</file>

<file path=ppt/tags/tag3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TEMPLATE_CATEGORY" val="custom"/>
  <p:tag name="KSO_WM_TEMPLATE_INDEX" val="20233200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0"/>
  <p:tag name="KSO_WM_UNIT_TYPE" val="a"/>
  <p:tag name="KSO_WM_UNIT_INDEX" val="1"/>
  <p:tag name="KSO_WM_DIAGRAM_GROUP_CODE" val="m1-1"/>
  <p:tag name="KSO_WM_UNIT_PRESET_TEXT" val="单击此处编辑母版标题样式"/>
  <p:tag name="KSO_WM_UNIT_TEXT_FILL_FORE_SCHEMECOLOR_INDEX" val="13"/>
  <p:tag name="KSO_WM_UNIT_TEXT_FILL_TYPE" val="1"/>
  <p:tag name="KSO_WM_UNIT_USESOURCEFORMAT_APPLY" val="0"/>
</p:tagLst>
</file>

<file path=ppt/tags/tag3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33199_1*m_i*1_1"/>
  <p:tag name="KSO_WM_TEMPLATE_CATEGORY" val="diagram"/>
  <p:tag name="KSO_WM_TEMPLATE_INDEX" val="20233199"/>
  <p:tag name="KSO_WM_UNIT_LAYERLEVEL" val="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3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1_1"/>
  <p:tag name="KSO_WM_UNIT_ID" val="diagram20233199_1*m_h_f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"/>
  <p:tag name="KSO_WM_UNIT_TEXT_FILL_FORE_SCHEMECOLOR_INDEX" val="1"/>
  <p:tag name="KSO_WM_UNIT_TEXT_FILL_TYPE" val="1"/>
  <p:tag name="KSO_WM_UNIT_USESOURCEFORMAT_APPLY" val="0"/>
</p:tagLst>
</file>

<file path=ppt/tags/tag3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1_1"/>
  <p:tag name="KSO_WM_UNIT_ID" val="diagram20233199_1*m_h_a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3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33199_1*m_h_i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1_2"/>
  <p:tag name="KSO_WM_UNIT_ID" val="diagram20233199_1*m_h_i*1_1_2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PRESET_TEXT" val="1"/>
  <p:tag name="KSO_WM_UNIT_LINE_FORE_SCHEMECOLOR_INDEX" val="13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4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199_1*m_h_x*1_1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VALUE" val="138*146"/>
  <p:tag name="KSO_WM_UNIT_TYPE" val="m_h_x"/>
  <p:tag name="KSO_WM_UNIT_INDEX" val="1_1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UNIT_INDEX" val="1_2_1"/>
  <p:tag name="KSO_WM_UNIT_ID" val="diagram20233199_1*m_h_f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项正文，文字是思想的提炼，请尽量言简意赅的阐述观点。单击此处输入项正文，文字是思想的提炼，请尽量言简意赅的阐述观点。单击输入项正文，文字是思想的提炼"/>
  <p:tag name="KSO_WM_UNIT_TEXT_FILL_FORE_SCHEMECOLOR_INDEX" val="1"/>
  <p:tag name="KSO_WM_UNIT_TEXT_FILL_TYPE" val="1"/>
  <p:tag name="KSO_WM_UNIT_USESOURCEFORMAT_APPLY" val="0"/>
</p:tagLst>
</file>

<file path=ppt/tags/tag4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UNIT_INDEX" val="1_2_1"/>
  <p:tag name="KSO_WM_UNIT_ID" val="diagram20233199_1*m_h_a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m1-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4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33199_1*m_h_i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LINE_FORE_SCHEMECOLOR_INDEX" val="13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4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SUBTYPE" val="d"/>
  <p:tag name="KSO_WM_UNIT_TYPE" val="m_h_i"/>
  <p:tag name="KSO_WM_UNIT_INDEX" val="1_2_2"/>
  <p:tag name="KSO_WM_UNIT_ID" val="diagram20233199_1*m_h_i*1_2_2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type&quot;:0},&quot;glow&quot;:{&quot;colorType&quot;:0},&quot;line&quot;:{&quot;solidLine&quot;:{&quot;brightness&quot;:0,&quot;colorType&quot;:1,&quot;foreColorIndex&quot;:13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4"/>
  <p:tag name="KSO_WM_UNIT_FILL_FORE_SCHEMECOLOR_INDEX_BRIGHTNESS" val="0"/>
  <p:tag name="KSO_WM_UNIT_PRESET_TEXT" val="2"/>
  <p:tag name="KSO_WM_UNIT_LINE_FORE_SCHEMECOLOR_INDEX" val="13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4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ID" val="diagram20233199_1*m_h_x*1_2_1"/>
  <p:tag name="KSO_WM_TEMPLATE_CATEGORY" val="diagram"/>
  <p:tag name="KSO_WM_TEMPLATE_INDEX" val="20233199"/>
  <p:tag name="KSO_WM_UNIT_LAYERLEVEL" val="1_1_1"/>
  <p:tag name="KSO_WM_TAG_VERSION" val="3.0"/>
  <p:tag name="KSO_WM_BEAUTIFY_FLAG" val="#wm#"/>
  <p:tag name="KSO_WM_UNIT_VALUE" val="145*146"/>
  <p:tag name="KSO_WM_UNIT_TYPE" val="m_h_x"/>
  <p:tag name="KSO_WM_UNIT_INDEX" val="1_2_1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388.04999999999995,&quot;left&quot;:54.78678111158952,&quot;top&quot;:120.67188976377952,&quot;width&quot;:850.649902343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407.xml><?xml version="1.0" encoding="utf-8"?>
<p:tagLst xmlns:p="http://schemas.openxmlformats.org/presentationml/2006/main">
  <p:tag name="KSO_WM_SLIDE_ID" val="custom20233200_1"/>
  <p:tag name="KSO_WM_TEMPLATE_SUBCATEGORY" val="0"/>
  <p:tag name="KSO_WM_TEMPLATE_MASTER_TYPE" val="0"/>
  <p:tag name="KSO_WM_TEMPLATE_COLOR_TYPE" val="0"/>
  <p:tag name="KSO_WM_SLIDE_ITEM_CNT" val="5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602*352.416"/>
  <p:tag name="KSO_WM_SLIDE_POSITION" val="54.8*138.464"/>
  <p:tag name="KSO_WM_SLIDE_LAYOUT" val="a_m"/>
  <p:tag name="KSO_WM_SLIDE_LAYOUT_CNT" val="1_1"/>
  <p:tag name="KSO_WM_SPECIAL_SOURCE" val="bdnull"/>
  <p:tag name="KSO_WM_DIAGRAM_GROUP_CODE" val="m1-1"/>
  <p:tag name="KSO_WM_SLIDE_DIAGTYPE" val="m"/>
  <p:tag name="KSO_WM_SLIDE_THEME_ID" val="3323087"/>
  <p:tag name="KSO_WM_SLIDE_THEME_NAME" val="绿色几何形状杂志风主题"/>
</p:tagLst>
</file>

<file path=ppt/tags/tag4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TEMPLATE_CATEGORY" val="custom"/>
  <p:tag name="KSO_WM_TEMPLATE_INDEX" val="2023315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4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4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4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4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4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4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49.217086614173226,&quot;top&quot;:92.66255905511807,&quot;width&quot;:850.73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18.xml><?xml version="1.0" encoding="utf-8"?>
<p:tagLst xmlns:p="http://schemas.openxmlformats.org/presentationml/2006/main">
  <p:tag name="KSO_WM_SLIDE_ID" val="custom2023315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267*388.25"/>
  <p:tag name="KSO_WM_SLIDE_POSITION" val="54.75*107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4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UNIT_VALUE" val="952*338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2484_1*d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DIAGRAM_GROUP_CODE" val="l1-1"/>
  <p:tag name="KSO_WM_UNIT_LINE_FORE_SCHEMECOLOR_INDEX" val="1"/>
  <p:tag name="KSO_WM_UNIT_LINE_FILL_TYPE" val="2"/>
  <p:tag name="KSO_WM_UNIT_USESOURCEFORMAT_APPLY" val="0"/>
</p:tagLst>
</file>

<file path=ppt/tags/tag4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84_1*i*1"/>
  <p:tag name="KSO_WM_TEMPLATE_CATEGORY" val="custom"/>
  <p:tag name="KSO_WM_TEMPLATE_INDEX" val="20232484"/>
  <p:tag name="KSO_WM_UNIT_LAYERLEVEL" val="1"/>
  <p:tag name="KSO_WM_TAG_VERSION" val="3.0"/>
  <p:tag name="KSO_WM_UNIT_FILL_FORE_SCHEMECOLOR_INDEX" val="2"/>
  <p:tag name="KSO_WM_UNIT_FILL_TYPE" val="1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42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2484_1*a*1"/>
  <p:tag name="KSO_WM_TEMPLATE_CATEGORY" val="custom"/>
  <p:tag name="KSO_WM_TEMPLATE_INDEX" val="20232484"/>
  <p:tag name="KSO_WM_UNIT_LAYERLEVEL" val="1"/>
  <p:tag name="KSO_WM_TAG_VERSION" val="3.0"/>
  <p:tag name="KSO_WM_BEAUTIFY_FLAG" val="#wm#"/>
  <p:tag name="KSO_WM_UNIT_TEXT_FILL_FORE_SCHEMECOLOR_INDEX_BRIGHTNESS" val="0.15"/>
  <p:tag name="KSO_WM_UNIT_TEXT_FILL_FORE_SCHEMECOLOR_INDEX" val="13"/>
  <p:tag name="KSO_WM_UNIT_TEXT_FILL_TYPE" val="1"/>
  <p:tag name="KSO_WM_DIAGRAM_GROUP_CODE" val="l1-1"/>
  <p:tag name="KSO_WM_UNIT_USESOURCEFORMAT_APPLY" val="0"/>
  <p:tag name="KSO_WM_UNIT_PRESET_TEXT" val="单击此处添加标题"/>
</p:tagLst>
</file>

<file path=ppt/tags/tag42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6_3*l_h_f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42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6_3*l_h_a*1_1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2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6_3*l_h_f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42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6_3*l_h_a*1_3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2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VALUE" val="13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6_3*l_h_f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请尽量言简意赅的阐述观点，单击此处输入你的项正文。"/>
  <p:tag name="KSO_WM_UNIT_TEXT_FILL_FORE_SCHEMECOLOR_INDEX" val="1"/>
  <p:tag name="KSO_WM_UNIT_TEXT_FILL_TYPE" val="1"/>
  <p:tag name="KSO_WM_UNIT_USESOURCEFORMAT_APPLY" val="0"/>
</p:tagLst>
</file>

<file path=ppt/tags/tag42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4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6_3*l_h_a*1_2_1"/>
  <p:tag name="KSO_WM_TEMPLATE_CATEGORY" val="diagram"/>
  <p:tag name="KSO_WM_TEMPLATE_INDEX" val="20232476"/>
  <p:tag name="KSO_WM_UNIT_LAYERLEVEL" val="1_1_1"/>
  <p:tag name="KSO_WM_TAG_VERSION" val="3.0"/>
  <p:tag name="KSO_WM_BEAUTIFY_FLAG" val="#wm#"/>
  <p:tag name="KSO_WM_DIAGRAM_MAX_ITEMCNT" val="3"/>
  <p:tag name="KSO_WM_DIAGRAM_MIN_ITEMCNT" val="1"/>
  <p:tag name="KSO_WM_DIAGRAM_VIRTUALLY_FRAME" val="{&quot;height&quot;:132.14999389648438,&quot;width&quot;:74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"/>
  <p:tag name="KSO_WM_UNIT_TEXT_FILL_FORE_SCHEMECOLOR_INDEX" val="1"/>
  <p:tag name="KSO_WM_UNIT_TEXT_FILL_TYPE" val="1"/>
  <p:tag name="KSO_WM_UNIT_USESOURCEFORMAT_APPLY" val="0"/>
</p:tagLst>
</file>

<file path=ppt/tags/tag429.xml><?xml version="1.0" encoding="utf-8"?>
<p:tagLst xmlns:p="http://schemas.openxmlformats.org/presentationml/2006/main">
  <p:tag name="KSO_WM_SLIDE_ID" val="custom20232484_1"/>
  <p:tag name="KSO_WM_TEMPLATE_SUBCATEGORY" val="0"/>
  <p:tag name="KSO_WM_TEMPLATE_MASTER_TYPE" val="0"/>
  <p:tag name="KSO_WM_TEMPLATE_COLOR_TYPE" val="0"/>
  <p:tag name="KSO_WM_SLIDE_ITEM_CNT" val="1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picTxt"/>
  <p:tag name="KSO_WM_SLIDE_SIZE" val="745.9*95.95"/>
  <p:tag name="KSO_WM_SLIDE_POSITION" val="117.125*377.725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3164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4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3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2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4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2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2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4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2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4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4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2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4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2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4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46.xml><?xml version="1.0" encoding="utf-8"?>
<p:tagLst xmlns:p="http://schemas.openxmlformats.org/presentationml/2006/main">
  <p:tag name="KSO_WM_SLIDE_ID" val="custom2023316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4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0"/>
  <p:tag name="KSO_WM_TEMPLATE_INDEX" val="20231717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448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4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4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452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453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454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4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456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457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45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717_1"/>
  <p:tag name="KSO_WM_SLIDE_ITEM_CNT" val="4"/>
  <p:tag name="KSO_WM_SLIDE_THEME_ID" val="3323087"/>
  <p:tag name="KSO_WM_SLIDE_THEME_NAME" val="绿色几何形状杂志风主题"/>
</p:tagLst>
</file>

<file path=ppt/tags/tag45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TEMPLATE_CATEGORY" val="custom"/>
  <p:tag name="KSO_WM_TEMPLATE_INDEX" val="20233336"/>
  <p:tag name="KSO_WM_UNIT_LAYERLEVEL" val="1"/>
  <p:tag name="KSO_WM_TAG_VERSION" val="3.0"/>
  <p:tag name="KSO_WM_BEAUTIFY_FLAG" val="#wm#"/>
  <p:tag name="KSO_WM_DIAGRAM_GROUP_CODE" val="l1-1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3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2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i*1_1_2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5_2*l_h_f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4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5_2*l_h_a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4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5_2*l_h_f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4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5_2*l_h_a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46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5_2*l_h_f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正文，文字是思想的提炼，请言简意赅的阐述观点，单击此处输入项正文"/>
  <p:tag name="KSO_WM_UNIT_TEXT_FILL_FORE_SCHEMECOLOR_INDEX" val="1"/>
  <p:tag name="KSO_WM_UNIT_TEXT_FILL_TYPE" val="1"/>
  <p:tag name="KSO_WM_UNIT_USESOURCEFORMAT_APPLY" val="0"/>
</p:tagLst>
</file>

<file path=ppt/tags/tag4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5_2*l_h_a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27"/>
  <p:tag name="KSO_WM_UNIT_PRESET_TEXT" val="单击此处添加&#10;智能图形项标题"/>
  <p:tag name="KSO_WM_UNIT_USESOURCEFORMAT_APPLY" val="0"/>
</p:tagLst>
</file>

<file path=ppt/tags/tag4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1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2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5_2*l_h_d*1_3_1"/>
  <p:tag name="KSO_WM_TEMPLATE_CATEGORY" val="diagram"/>
  <p:tag name="KSO_WM_TEMPLATE_INDEX" val="20233335"/>
  <p:tag name="KSO_WM_UNIT_LAYERLEVEL" val="1_1_1"/>
  <p:tag name="KSO_WM_TAG_VERSION" val="3.0"/>
  <p:tag name="KSO_WM_BEAUTIFY_FLAG" val="#wm#"/>
  <p:tag name="KSO_WM_UNIT_VALUE" val="620*620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0.3822937011719,&quot;width&quot;:850.400024414062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LINE_FILL_TYPE" val="2"/>
  <p:tag name="KSO_WM_UNIT_USESOURCEFORMAT_APPLY" val="0"/>
</p:tagLst>
</file>

<file path=ppt/tags/tag472.xml><?xml version="1.0" encoding="utf-8"?>
<p:tagLst xmlns:p="http://schemas.openxmlformats.org/presentationml/2006/main">
  <p:tag name="KSO_WM_SLIDE_ID" val="custom20233336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picTxt"/>
  <p:tag name="KSO_WM_SLIDE_SIZE" val="850.4*372.585"/>
  <p:tag name="KSO_WM_SLIDE_POSITION" val="54.8*138.068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4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0"/>
  <p:tag name="KSO_WM_DIAGRAM_GROUP_CODE" val="m1-1"/>
  <p:tag name="KSO_WM_UNIT_TYPE" val="a"/>
  <p:tag name="KSO_WM_UNIT_INDEX" val="1"/>
  <p:tag name="KSO_WM_TEMPLATE_INDEX" val="20233266"/>
  <p:tag name="KSO_WM_UNIT_ID" val="_7*a*1"/>
  <p:tag name="KSO_WM_UNIT_TEXT_FILL_FORE_SCHEMECOLOR_INDEX" val="13"/>
  <p:tag name="KSO_WM_UNIT_TEXT_FILL_TYPE" val="1"/>
  <p:tag name="KSO_WM_UNIT_USESOURCEFORMAT_APPLY" val="0"/>
  <p:tag name="KSO_WM_UNIT_PRESET_TEXT" val="单击此处编辑母版标题样式"/>
</p:tagLst>
</file>

<file path=ppt/tags/tag474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1_1"/>
  <p:tag name="KSO_WM_UNIT_INDEX" val="1_1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75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2_1"/>
  <p:tag name="KSO_WM_UNIT_INDEX" val="1_2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76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3_1"/>
  <p:tag name="KSO_WM_UNIT_INDEX" val="1_3_1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77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1_2"/>
  <p:tag name="KSO_WM_UNIT_INDEX" val="1_1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78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2_2"/>
  <p:tag name="KSO_WM_UNIT_INDEX" val="1_2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79.xml><?xml version="1.0" encoding="utf-8"?>
<p:tagLst xmlns:p="http://schemas.openxmlformats.org/presentationml/2006/main">
  <p:tag name="KSO_WM_DIAGRAM_VIRTUALLY_FRAME" val="{&quot;height&quot;:388.05157480314955,&quot;left&quot;:86.39507529912025,&quot;top&quot;:111.05,&quot;width&quot;:786.5572509765625}"/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YPE" val="m_h_i"/>
  <p:tag name="KSO_WM_DIAGRAM_VERSION" val="3"/>
  <p:tag name="KSO_WM_DIAGRAM_MAX_ITEMCNT" val="5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i*1_3_2"/>
  <p:tag name="KSO_WM_UNIT_INDEX" val="1_3_2"/>
  <p:tag name="KSO_WM_DIAGRAM_GROUP_CODE" val="m1-1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1_1"/>
  <p:tag name="KSO_WM_UNIT_INDEX" val="1_1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USESOURCEFORMAT_APPLY" val="0"/>
</p:tagLst>
</file>

<file path=ppt/tags/tag4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1_1"/>
  <p:tag name="KSO_WM_UNIT_INDEX" val="1_1_1"/>
  <p:tag name="KSO_WM_DIAGRAM_GROUP_CODE" val="m1-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8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3_1"/>
  <p:tag name="KSO_WM_UNIT_INDEX" val="1_3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USESOURCEFORMAT_APPLY" val="0"/>
</p:tagLst>
</file>

<file path=ppt/tags/tag4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3_1"/>
  <p:tag name="KSO_WM_UNIT_INDEX" val="1_3_1"/>
  <p:tag name="KSO_WM_DIAGRAM_GROUP_CODE" val="m1-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m_h_f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f*1_2_1"/>
  <p:tag name="KSO_WM_UNIT_INDEX" val="1_2_1"/>
  <p:tag name="KSO_WM_DIAGRAM_GROUP_CODE" val="m1-1"/>
  <p:tag name="KSO_WM_UNIT_PRESET_TEXT" val="单击输入您的项正文，文字是思想的提炼，请尽量言简意赅的阐述观点。单击输入您的项正文，文字是思想的提炼"/>
  <p:tag name="KSO_WM_UNIT_TEXT_FILL_FORE_SCHEMECOLOR_INDEX" val="1"/>
  <p:tag name="KSO_WM_UNIT_TEXT_FILL_TYPE" val="1"/>
  <p:tag name="KSO_WM_UNIT_USESOURCEFORMAT_APPLY" val="0"/>
</p:tagLst>
</file>

<file path=ppt/tags/tag4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m_h_a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COLOR_TRICK" val="1"/>
  <p:tag name="KSO_WM_DIAGRAM_COLOR_TEXT_CAN_REMOVE" val="n"/>
  <p:tag name="KSO_WM_UNIT_ID" val="diagram20233265_2*m_h_a*1_2_1"/>
  <p:tag name="KSO_WM_UNIT_INDEX" val="1_2_1"/>
  <p:tag name="KSO_WM_DIAGRAM_GROUP_CODE" val="m1-1"/>
  <p:tag name="KSO_WM_UNIT_PRESET_TEXT" val="添加项标题"/>
  <p:tag name="KSO_WM_UNIT_TEXT_FILL_FORE_SCHEMECOLOR_INDEX" val="1"/>
  <p:tag name="KSO_WM_UNIT_TEXT_FILL_TYPE" val="1"/>
  <p:tag name="KSO_WM_UNIT_USESOURCEFORMAT_APPLY" val="0"/>
</p:tagLst>
</file>

<file path=ppt/tags/tag4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4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3_1"/>
  <p:tag name="KSO_WM_UNIT_ID" val="diagram20233265_2*m_h_x*1_3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4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83*9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2_1"/>
  <p:tag name="KSO_WM_UNIT_ID" val="diagram20233265_2*m_h_x*1_2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4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VALUE" val="90*82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x"/>
  <p:tag name="KSO_WM_UNIT_INDEX" val="1_1_1"/>
  <p:tag name="KSO_WM_UNIT_ID" val="diagram20233265_2*m_h_x*1_1_1"/>
  <p:tag name="KSO_WM_TEMPLATE_CATEGORY" val="diagram"/>
  <p:tag name="KSO_WM_TEMPLATE_INDEX" val="20233265"/>
  <p:tag name="KSO_WM_UNIT_LAYERLEVEL" val="1_1_1"/>
  <p:tag name="KSO_WM_TAG_VERSION" val="3.0"/>
  <p:tag name="KSO_WM_BEAUTIFY_FLAG" val="#wm#"/>
  <p:tag name="KSO_WM_DIAGRAM_MAX_ITEMCNT" val="5"/>
  <p:tag name="KSO_WM_DIAGRAM_MIN_ITEMCNT" val="2"/>
  <p:tag name="KSO_WM_DIAGRAM_VIRTUALLY_FRAME" val="{&quot;height&quot;:388.05157480314955,&quot;left&quot;:86.39507529912025,&quot;top&quot;:111.05,&quot;width&quot;:786.557250976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3"/>
  <p:tag name="KSO_WM_UNIT_TEXT_FILL_TYPE" val="1"/>
  <p:tag name="KSO_WM_UNIT_USESOURCEFORMAT_APPLY" val="0"/>
</p:tagLst>
</file>

<file path=ppt/tags/tag489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786.557*388.002"/>
  <p:tag name="KSO_WM_SLIDE_POSITION" val="86.3701*111.05"/>
  <p:tag name="KSO_WM_SLIDE_LAYOUT" val="a_m"/>
  <p:tag name="KSO_WM_SLIDE_LAYOUT_CNT" val="1_1"/>
  <p:tag name="KSO_WM_SPECIAL_SOURCE" val="bdnull"/>
  <p:tag name="KSO_WM_DIAGRAM_GROUP_CODE" val="m1-1"/>
  <p:tag name="KSO_WM_SLIDE_DIAGTYPE" val="m"/>
  <p:tag name="KSO_WM_TEMPLATE_INDEX" val="20233299"/>
  <p:tag name="KSO_WM_TEMPLATE_SUBCATEGORY" val="0"/>
  <p:tag name="KSO_WM_SLIDE_INDEX" val="1"/>
  <p:tag name="KSO_WM_TAG_VERSION" val="3.0"/>
  <p:tag name="KSO_WM_SLIDE_ID" val="custom20233266_1"/>
  <p:tag name="KSO_WM_SLIDE_ITEM_CNT" val="5"/>
  <p:tag name="KSO_WM_SLIDE_THEME_ID" val="3323087"/>
  <p:tag name="KSO_WM_SLIDE_THEME_NAME" val="绿色几何形状杂志风主题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custom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20"/>
  <p:tag name="KSO_WM_DIAGRAM_GROUP_CODE" val="l1-1"/>
  <p:tag name="KSO_WM_UNIT_TYPE" val="a"/>
  <p:tag name="KSO_WM_UNIT_INDEX" val="1"/>
  <p:tag name="KSO_WM_TEMPLATE_INDEX" val="20233338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4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337_1*l_h_f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337_1*l_h_a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37_1*l_h_i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1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1_1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4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337_1*l_h_f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337_1*l_h_a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37_1*l_h_i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4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2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2_1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4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337_1*l_h_f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GROUP_CODE" val="l1-1"/>
  <p:tag name="KSO_WM_UNIT_PRESET_TEXT" val="单击此处添加文本具体内容，简明扼要地阐述您的观点，以便观者准确地理解您传达的思想。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337_1*l_h_a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PRESET_TEXT" val="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5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3337_1*l_h_i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0"/>
</p:tagLst>
</file>

<file path=ppt/tags/tag5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337_1*l_h_d*1_3_1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VALUE" val="422*799"/>
  <p:tag name="KSO_WM_DIAGRAM_GROUP_CODE" val="l1-1"/>
  <p:tag name="KSO_WM_UNIT_TYPE" val="l_h_d"/>
  <p:tag name="KSO_WM_UNIT_INDEX" val="1_3_1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50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3337_1*l_h_i*1_1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50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3337_1*l_h_i*1_2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50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3337_1*l_h_i*1_3_2"/>
  <p:tag name="KSO_WM_TEMPLATE_CATEGORY" val="diagram"/>
  <p:tag name="KSO_WM_TEMPLATE_INDEX" val="20233337"/>
  <p:tag name="KSO_WM_UNIT_LAYERLEVEL" val="1_1_1"/>
  <p:tag name="KSO_WM_TAG_VERSION" val="3.0"/>
  <p:tag name="KSO_WM_BEAUTIFY_FLAG" val="#wm#"/>
  <p:tag name="KSO_WM_UNIT_LINE_FORE_SCHEMECOLOR_INDEX" val="13"/>
  <p:tag name="KSO_WM_DIAGRAM_MAX_ITEMCNT" val="4"/>
  <p:tag name="KSO_WM_DIAGRAM_MIN_ITEMCNT" val="3"/>
  <p:tag name="KSO_WM_DIAGRAM_VIRTUALLY_FRAME" val="{&quot;height&quot;:383.1085061765656,&quot;left&quot;:62.91209218903778,&quot;top&quot;:94.657163114773,&quot;width&quot;:850.482666015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ILL_TYPE" val="2"/>
  <p:tag name="KSO_WM_UNIT_USESOURCEFORMAT_APPLY" val="0"/>
</p:tagLst>
</file>

<file path=ppt/tags/tag506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850.483*348.597"/>
  <p:tag name="KSO_WM_SLIDE_POSITION" val="54.8*141.874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3338_1"/>
  <p:tag name="KSO_WM_SLIDE_ITEM_CNT" val="4"/>
  <p:tag name="KSO_WM_SLIDE_THEME_ID" val="3323087"/>
  <p:tag name="KSO_WM_SLIDE_THEME_NAME" val="绿色几何形状杂志风主题"/>
</p:tagLst>
</file>

<file path=ppt/tags/tag50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804"/>
  <p:tag name="KSO_WM_UNIT_ID" val="_7*a*1"/>
  <p:tag name="KSO_WM_UNIT_TEXT_FILL_FORE_SCHEMECOLOR_INDEX" val="13"/>
  <p:tag name="KSO_WM_UNIT_TEXT_FILL_TYPE" val="1"/>
  <p:tag name="KSO_WM_UNIT_USESOURCEFORMAT_APPLY" val="0"/>
  <p:tag name="KSO_WM_UNIT_PRESET_TEXT" val="单击此处编辑母版标题样式"/>
</p:tagLst>
</file>

<file path=ppt/tags/tag508.xml><?xml version="1.0" encoding="utf-8"?>
<p:tagLst xmlns:p="http://schemas.openxmlformats.org/presentationml/2006/main">
  <p:tag name="KSO_WM_UNIT_VALUE" val="1904*1309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804_1*d*1"/>
  <p:tag name="KSO_WM_TEMPLATE_CATEGORY" val="custom"/>
  <p:tag name="KSO_WM_TEMPLATE_INDEX" val="20231804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USESOURCEFORMAT_APPLY" val="0"/>
</p:tagLst>
</file>

<file path=ppt/tags/tag50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59_2*l_h_f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59_2*l_h_a*1_1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diagram20231759_2*l_h_i*1_1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1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59_2*l_h_f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5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59_2*l_h_a*1_2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diagram20231759_2*l_h_i*1_2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1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59_2*l_h_f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"/>
  <p:tag name="KSO_WM_UNIT_TEXT_FILL_FORE_SCHEMECOLOR_INDEX" val="1"/>
  <p:tag name="KSO_WM_UNIT_TEXT_FILL_TYPE" val="1"/>
  <p:tag name="KSO_WM_UNIT_USESOURCEFORMAT_APPLY" val="0"/>
</p:tagLst>
</file>

<file path=ppt/tags/tag5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59_2*l_h_a*1_3_1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diagram20231759_2*l_h_i*1_3_2"/>
  <p:tag name="KSO_WM_TEMPLATE_CATEGORY" val="diagram"/>
  <p:tag name="KSO_WM_TEMPLATE_INDEX" val="20231759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4.94889763779537,&quot;left&quot;:54.38082280196545,&quot;top&quot;:109.39102362204724,&quot;width&quot;:413.98992919921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18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413.271*363.279"/>
  <p:tag name="KSO_WM_SLIDE_POSITION" val="54.75*136.56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804_1"/>
  <p:tag name="KSO_WM_SLIDE_ITEM_CNT" val="3"/>
  <p:tag name="KSO_WM_SLIDE_THEME_ID" val="3323087"/>
  <p:tag name="KSO_WM_SLIDE_THEME_NAME" val="绿色几何形状杂志风主题"/>
</p:tagLst>
</file>

<file path=ppt/tags/tag51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TEMPLATE_CATEGORY" val="custom"/>
  <p:tag name="KSO_WM_TEMPLATE_INDEX" val="20231905"/>
  <p:tag name="KSO_WM_UNIT_LAYERLEVEL" val="1"/>
  <p:tag name="KSO_WM_TAG_VERSION" val="3.0"/>
  <p:tag name="KSO_WM_BEAUTIFY_FLAG" val="#wm#"/>
  <p:tag name="KSO_WM_DIAGRAM_GROUP_CODE" val="l1-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521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52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5,&quot;colorType&quot;:1,&quot;foreColorIndex&quot;:13,&quot;transparency&quot;:0.8999999761581421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13"/>
  <p:tag name="KSO_WM_UNIT_FILL_FORE_SCHEMECOLOR_INDEX_BRIGHTNESS" val="0.6"/>
  <p:tag name="KSO_WM_UNIT_USESOURCEFORMAT_APPLY" val="0"/>
</p:tagLst>
</file>

<file path=ppt/tags/tag5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2*l_h_d*1_1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1_1"/>
  <p:tag name="KSO_WM_UNIT_VALUE" val="519*519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LINE_FILL_TYPE" val="2"/>
  <p:tag name="KSO_WM_UNIT_USESOURCEFORMAT_APPLY" val="0"/>
</p:tagLst>
</file>

<file path=ppt/tags/tag524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525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1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1_3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5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2*l_h_d*1_2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2_1"/>
  <p:tag name="KSO_WM_UNIT_VALUE" val="519*519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LINE_FILL_TYPE" val="2"/>
  <p:tag name="KSO_WM_UNIT_USESOURCEFORMAT_APPLY" val="0"/>
</p:tagLst>
</file>

<file path=ppt/tags/tag527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528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2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2_3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5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714_2*l_h_d*1_3_1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d"/>
  <p:tag name="KSO_WM_UNIT_INDEX" val="1_3_1"/>
  <p:tag name="KSO_WM_UNIT_VALUE" val="519*519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3"/>
  <p:tag name="KSO_WM_UNIT_LINE_FILL_TYPE" val="2"/>
  <p:tag name="KSO_WM_UNIT_USESOURCEFORMAT_APPLY" val="0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#wm#"/>
  <p:tag name="KSO_WM_UNIT_LINE_FORE_SCHEMECOLOR_INDEX_BRIGHTNESS" val="0"/>
  <p:tag name="KSO_WM_UNIT_LINE_FILL_TYPE" val="2"/>
  <p:tag name="KSO_WM_UNIT_SHADOW_SCHEMECOLOR_INDEX_BRIGHTNESS" val="0.4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2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2,&quot;transparency&quot;:0},&quot;type&quot;:1},&quot;shadow&quot;:{&quot;brightness&quot;:0.400000005960464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UNIT_LINE_FORE_SCHEMECOLOR_INDEX" val="2"/>
  <p:tag name="KSO_WM_UNIT_USESOURCEFORMAT_APPLY" val="0"/>
</p:tagLst>
</file>

<file path=ppt/tags/tag531.xml><?xml version="1.0" encoding="utf-8"?>
<p:tagLst xmlns:p="http://schemas.openxmlformats.org/presentationml/2006/main">
  <p:tag name="KSO_WM_BEAUTIFY_FLAG" val="#wm#"/>
  <p:tag name="KSO_WM_UNIT_TEXT_FILL_FORE_SCHEMECOLOR_INDEX_BRIGHTNESS" val="0"/>
  <p:tag name="KSO_WM_UNIT_TEXT_FILL_FORE_SCHEMECOLOR_INDEX" val="2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714_2*l_h_i*1_3_3"/>
  <p:tag name="KSO_WM_TEMPLATE_CATEGORY" val="diagram"/>
  <p:tag name="KSO_WM_TEMPLATE_INDEX" val="20231714"/>
  <p:tag name="KSO_WM_UNIT_LAYERLEVEL" val="1_1_1"/>
  <p:tag name="KSO_WM_TAG_VERSION" val="3.0"/>
  <p:tag name="KSO_WM_DIAGRAM_GROUP_CODE" val="l1-1"/>
  <p:tag name="KSO_WM_UNIT_TYPE" val="l_h_i"/>
  <p:tag name="KSO_WM_UNIT_INDEX" val="1_3_3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2"/>
  <p:tag name="KSO_WM_UNIT_FILL_FORE_SCHEMECOLOR_INDEX_BRIGHTNESS" val="0"/>
  <p:tag name="KSO_WM_UNIT_USESOURCEFORMAT_APPLY" val="0"/>
</p:tagLst>
</file>

<file path=ppt/tags/tag53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714_2*l_h_f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5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714_2*l_h_a*1_1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5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714_2*l_h_f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53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714_2*l_h_a*1_2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53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714_2*l_h_f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3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单击此处输入你的项正文，文字是您思想的提炼，请尽量言简意赅的阐述观点。"/>
  <p:tag name="KSO_WM_UNIT_USESOURCEFORMAT_APPLY" val="0"/>
</p:tagLst>
</file>

<file path=ppt/tags/tag53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714_2*l_h_a*1_3_1"/>
  <p:tag name="KSO_WM_TEMPLATE_CATEGORY" val="diagram"/>
  <p:tag name="KSO_WM_TEMPLATE_INDEX" val="20231714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6"/>
  <p:tag name="KSO_WM_DIAGRAM_MIN_ITEMCNT" val="2"/>
  <p:tag name="KSO_WM_DIAGRAM_VIRTUALLY_FRAME" val="{&quot;height&quot;:387.8111877441406,&quot;width&quot;:840.434020996093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TEXT_FILL_FORE_SCHEMECOLOR_INDEX" val="1"/>
  <p:tag name="KSO_WM_UNIT_TEXT_FILL_TYPE" val="1"/>
  <p:tag name="KSO_WM_UNIT_PRESET_TEXT" val="添加标题"/>
  <p:tag name="KSO_WM_UNIT_USESOURCEFORMAT_APPLY" val="0"/>
</p:tagLst>
</file>

<file path=ppt/tags/tag538.xml><?xml version="1.0" encoding="utf-8"?>
<p:tagLst xmlns:p="http://schemas.openxmlformats.org/presentationml/2006/main">
  <p:tag name="KSO_WM_SLIDE_ID" val="custom20231905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39.328*357.763"/>
  <p:tag name="KSO_WM_SLIDE_POSITION" val="60.3362*109.909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5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04_1*i*1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04_1*i*2"/>
  <p:tag name="KSO_WM_TEMPLATE_CATEGORY" val="custom"/>
  <p:tag name="KSO_WM_TEMPLATE_INDEX" val="20232404"/>
  <p:tag name="KSO_WM_UNIT_LAYERLEVEL" val="1"/>
  <p:tag name="KSO_WM_TAG_VERSION" val="3.0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541.xml><?xml version="1.0" encoding="utf-8"?>
<p:tagLst xmlns:p="http://schemas.openxmlformats.org/presentationml/2006/main">
  <p:tag name="KSO_WM_UNIT_VALUE" val="909*12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2404_1*d*1"/>
  <p:tag name="KSO_WM_TEMPLATE_CATEGORY" val="custom"/>
  <p:tag name="KSO_WM_TEMPLATE_INDEX" val="20232404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USESOURCEFORMAT_APPLY" val="0"/>
</p:tagLst>
</file>

<file path=ppt/tags/tag5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TEXT_FILL_FORE_SCHEMECOLOR_INDEX" val="13"/>
  <p:tag name="KSO_WM_UNIT_TEXT_FILL_TYPE" val="1"/>
  <p:tag name="KSO_WM_UNIT_USESOURCEFORMAT_APPLY" val="0"/>
  <p:tag name="KSO_WM_TEMPLATE_INDEX" val="20232404"/>
  <p:tag name="KSO_WM_UNIT_ID" val="_7*a*1"/>
  <p:tag name="KSO_WM_UNIT_PRESET_TEXT" val="单击此处编辑母版标题样式"/>
</p:tagLst>
</file>

<file path=ppt/tags/tag543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267_2*l_h_a*1_1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4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267_2*l_h_f*1_1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545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267_2*l_h_a*1_2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267_2*l_h_f*1_2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547.xml><?xml version="1.0" encoding="utf-8"?>
<p:tagLst xmlns:p="http://schemas.openxmlformats.org/presentationml/2006/main"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267_2*l_h_a*1_3_1"/>
  <p:tag name="KSO_WM_TEMPLATE_CATEGORY" val="diagram"/>
  <p:tag name="KSO_WM_TEMPLATE_INDEX" val="2023126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267_2*l_h_f*1_3_1"/>
  <p:tag name="KSO_WM_TEMPLATE_CATEGORY" val="diagram"/>
  <p:tag name="KSO_WM_TEMPLATE_INDEX" val="20231267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3.381811023622,&quot;left&quot;:490.3725170225609,&quot;top&quot;:130.4644881889764,&quot;width&quot;:413.142761230468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根据需要可酌情增减文字，单击此处添加内容"/>
  <p:tag name="KSO_WM_UNIT_TEXT_FILL_FORE_SCHEMECOLOR_INDEX" val="1"/>
  <p:tag name="KSO_WM_UNIT_TEXT_FILL_TYPE" val="1"/>
  <p:tag name="KSO_WM_UNIT_USESOURCEFORMAT_APPLY" val="0"/>
</p:tagLst>
</file>

<file path=ppt/tags/tag549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LAYOUT" val="a_d_l"/>
  <p:tag name="KSO_WM_SLIDE_LAYOUT_CNT" val="1_1_1"/>
  <p:tag name="KSO_WM_SPECIAL_SOURCE" val="bdnull"/>
  <p:tag name="KSO_WM_SLIDE_TYPE" val="text"/>
  <p:tag name="KSO_WM_SLIDE_SIZE" val="411.611*333.516"/>
  <p:tag name="KSO_WM_SLIDE_POSITION" val="491.108*160.132"/>
  <p:tag name="KSO_WM_SLIDE_SUBTYPE" val="picTxt"/>
  <p:tag name="KSO_WM_DIAGRAM_GROUP_CODE" val="l1-1"/>
  <p:tag name="KSO_WM_SLIDE_DIAGTYPE" val="l"/>
  <p:tag name="KSO_WM_SLIDE_LAYOUT_NAME" val="仅标题"/>
  <p:tag name="KSO_WM_TEMPLATE_INDEX" val="20233299"/>
  <p:tag name="KSO_WM_TEMPLATE_SUBCATEGORY" val="0"/>
  <p:tag name="KSO_WM_SLIDE_INDEX" val="1"/>
  <p:tag name="KSO_WM_TAG_VERSION" val="3.0"/>
  <p:tag name="KSO_WM_SLIDE_ID" val="custom20232404_1"/>
  <p:tag name="KSO_WM_SLIDE_ITEM_CNT" val="3"/>
  <p:tag name="KSO_WM_SLIDE_THEME_ID" val="3323087"/>
  <p:tag name="KSO_WM_SLIDE_THEME_NAME" val="绿色几何形状杂志风主题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TEMPLATE_CATEGORY" val="custom"/>
  <p:tag name="KSO_WM_TEMPLATE_INDEX" val="2023315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l1-1"/>
  <p:tag name="KSO_WM_UNIT_TYPE" val="a"/>
  <p:tag name="KSO_WM_UNIT_INDEX" val="1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5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5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5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VALUE" val="55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5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5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2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f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f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.6000000238418579,&quot;colorType&quot;:1,&quot;foreColorIndex&quot;:13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UBTYPE" val="a"/>
  <p:tag name="KSO_WM_UNIT_NOCLEAR" val="0"/>
  <p:tag name="KSO_WM_UNIT_PRESET_TEXT" val="单击此处输入(您的)智能图形项正文，请尽量言简意赅的阐述观点。"/>
  <p:tag name="KSO_WM_UNIT_FILL_TYPE" val="1"/>
  <p:tag name="KSO_WM_UNIT_FILL_FORE_SCHEMECOLOR_INDEX" val="13"/>
  <p:tag name="KSO_WM_UNIT_FILL_FORE_SCHEMECOLOR_INDEX_BRIGHTNESS" val="0.6"/>
  <p:tag name="KSO_WM_UNIT_TEXT_FILL_FORE_SCHEMECOLOR_INDEX" val="1"/>
  <p:tag name="KSO_WM_UNIT_TEXT_FILL_TYPE" val="1"/>
  <p:tag name="KSO_WM_UNIT_USESOURCEFORMAT_APPLY" val="0"/>
</p:tagLst>
</file>

<file path=ppt/tags/tag5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a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12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5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3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144_2*l_h_d*1_1_1"/>
  <p:tag name="KSO_WM_TEMPLATE_CATEGORY" val="diagram"/>
  <p:tag name="KSO_WM_TEMPLATE_INDEX" val="20233144"/>
  <p:tag name="KSO_WM_UNIT_LAYERLEVEL" val="1_1_1"/>
  <p:tag name="KSO_WM_TAG_VERSION" val="3.0"/>
  <p:tag name="KSO_WM_BEAUTIFY_FLAG" val="#wm#"/>
  <p:tag name="KSO_WM_UNIT_VALUE" val="550*550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8.25,&quot;left&quot;:50.06708661417323,&quot;top&quot;:88.16255905511807,&quot;width&quot;:851.4884251968504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0.xml><?xml version="1.0" encoding="utf-8"?>
<p:tagLst xmlns:p="http://schemas.openxmlformats.org/presentationml/2006/main">
  <p:tag name="KSO_WM_SLIDE_ID" val="custom20233159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267*388.25"/>
  <p:tag name="KSO_WM_SLIDE_POSITION" val="54.75*107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5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custom20231925_1*i*1"/>
  <p:tag name="KSO_WM_TEMPLATE_CATEGORY" val="custom"/>
  <p:tag name="KSO_WM_TEMPLATE_INDEX" val="20231925"/>
  <p:tag name="KSO_WM_UNIT_LAYERLEVEL" val="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UNIT_USESOURCEFORMAT_APPLY" val="0"/>
</p:tagLst>
</file>

<file path=ppt/tags/tag5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25"/>
  <p:tag name="KSO_WM_UNIT_ID" val="_7*a*1"/>
  <p:tag name="KSO_WM_UNIT_TEXT_FILL_FORE_SCHEMECOLOR_INDEX" val="13"/>
  <p:tag name="KSO_WM_UNIT_TEXT_FILL_TYPE" val="1"/>
  <p:tag name="KSO_WM_UNIT_USESOURCEFORMAT_APPLY" val="0"/>
  <p:tag name="KSO_WM_UNIT_PRESET_TEXT" val="单击此处编辑母版标题样式"/>
</p:tagLst>
</file>

<file path=ppt/tags/tag5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1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5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3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5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2_2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solidLine&quot;:{&quot;brightness&quot;:-0.25,&quot;colorType&quot;:1,&quot;foreColorIndex&quot;:5,&quot;transparency&quot;:0.800000011920929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3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添加标题"/>
  <p:tag name="KSO_WM_UNIT_FILL_TYPE" val="3"/>
  <p:tag name="KSO_WM_UNIT_USESOURCEFORMAT_APPLY" val="0"/>
</p:tagLst>
</file>

<file path=ppt/tags/tag5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1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添加标题"/>
  <p:tag name="KSO_WM_UNIT_FILL_TYPE" val="3"/>
  <p:tag name="KSO_WM_UNIT_USESOURCEFORMAT_APPLY" val="0"/>
</p:tagLst>
</file>

<file path=ppt/tags/tag5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1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TEXT_FILL_FORE_SCHEMECOLOR_INDEX" val="1"/>
  <p:tag name="KSO_WM_UNIT_TEXT_FILL_TYPE" val="1"/>
  <p:tag name="KSO_WM_UNIT_USESOURCEFORMAT_APPLY" val="0"/>
</p:tagLst>
</file>

<file path=ppt/tags/tag5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3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TEXT_FILL_FORE_SCHEMECOLOR_INDEX" val="1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3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3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5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1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1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5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i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SUBTYPE" val="d"/>
  <p:tag name="KSO_WM_UNIT_TYPE" val="l_h_i"/>
  <p:tag name="KSO_WM_UNIT_INDEX" val="1_2_1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TEXT_FILL_FORE_SCHEMECOLOR_INDEX" val="1"/>
  <p:tag name="KSO_WM_UNIT_TEXT_FILL_TYPE" val="1"/>
  <p:tag name="KSO_WM_UNIT_USESOURCEFORMAT_APPLY" val="0"/>
</p:tagLst>
</file>

<file path=ppt/tags/tag5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f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DIAGRAM_GROUP_CODE" val="l1-1"/>
  <p:tag name="KSO_WM_UNIT_TYPE" val="l_h_f"/>
  <p:tag name="KSO_WM_UNIT_INDEX" val="1_2_1"/>
  <p:tag name="KSO_WM_UNIT_VALUE" val="56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输入项正文，文字是您思想的提炼，请尽量言简意赅的阐述观点。单击此处输入项正文，文字是您思想的提炼"/>
  <p:tag name="KSO_WM_UNIT_TEXT_FILL_FORE_SCHEMECOLOR_INDEX" val="1"/>
  <p:tag name="KSO_WM_UNIT_TEXT_FILL_TYPE" val="1"/>
  <p:tag name="KSO_WM_UNIT_USESOURCEFORMAT_APPLY" val="0"/>
</p:tagLst>
</file>

<file path=ppt/tags/tag5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8_2*l_h_a*1_2_1"/>
  <p:tag name="KSO_WM_TEMPLATE_CATEGORY" val="diagram"/>
  <p:tag name="KSO_WM_TEMPLATE_INDEX" val="20232468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DIAGRAM_GROUP_CODE" val="l1-1"/>
  <p:tag name="KSO_WM_UNIT_TYPE" val="l_h_a"/>
  <p:tag name="KSO_WM_UNIT_INDEX" val="1_2_1"/>
  <p:tag name="KSO_WM_UNIT_VALUE" val="9"/>
  <p:tag name="KSO_WM_DIAGRAM_MAX_ITEMCNT" val="4"/>
  <p:tag name="KSO_WM_DIAGRAM_MIN_ITEMCNT" val="2"/>
  <p:tag name="KSO_WM_DIAGRAM_VIRTUALLY_FRAME" val="{&quot;height&quot;:301.70001220703125,&quot;left&quot;:54.73101141501593,&quot;top&quot;:154.78755295160244,&quot;width&quot;:850.65002441406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2"/>
  <p:tag name="KSO_WM_UNIT_FILL_FORE_SCHEMECOLOR_INDEX_BRIGHTNESS" val="0"/>
  <p:tag name="KSO_WM_UNIT_TEXT_FILL_FORE_SCHEMECOLOR_INDEX" val="1"/>
  <p:tag name="KSO_WM_UNIT_TEXT_FILL_TYPE" val="1"/>
  <p:tag name="KSO_WM_UNIT_USESOURCEFORMAT_APPLY" val="0"/>
</p:tagLst>
</file>

<file path=ppt/tags/tag57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850.352*301.7"/>
  <p:tag name="KSO_WM_SLIDE_POSITION" val="54.89*154.788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925_1"/>
  <p:tag name="KSO_WM_SLIDE_ITEM_CNT" val="3"/>
  <p:tag name="KSO_WM_SLIDE_THEME_ID" val="3323087"/>
  <p:tag name="KSO_WM_SLIDE_THEME_NAME" val="绿色几何形状杂志风主题"/>
</p:tagLst>
</file>

<file path=ppt/tags/tag5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3164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5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8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28_2*l_h_f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5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28_2*l_h_a*1_1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1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58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128_2*l_h_f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5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128_2*l_h_a*1_2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2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5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9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5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d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VALUE" val="995*484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58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128_2*l_h_f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输入您的项正文，文字是您思想的提炼，请尽量言简意赅的阐述观点。单击此处输入正文，文字是您思想的提炼"/>
  <p:tag name="KSO_WM_UNIT_USESOURCEFORMAT_APPLY" val="0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128_2*l_h_a*1_3_1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UNIT_USESOURCEFORMAT_APPLY" val="0"/>
</p:tagLst>
</file>

<file path=ppt/tags/tag5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3128_2*l_h_i*1_3_2"/>
  <p:tag name="KSO_WM_TEMPLATE_CATEGORY" val="diagram"/>
  <p:tag name="KSO_WM_TEMPLATE_INDEX" val="2023312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295.48858642578125,&quot;left&quot;:54.79471220241758,&quot;top&quot;:144.46043119655823,&quot;width&quot;:850.400024414062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TEXT_FILL_FORE_SCHEMECOLOR_INDEX" val="2"/>
  <p:tag name="KSO_WM_UNIT_TEXT_FILL_TYPE" val="1"/>
  <p:tag name="KSO_WM_UNIT_USESOURCEFORMAT_APPLY" val="0"/>
</p:tagLst>
</file>

<file path=ppt/tags/tag592.xml><?xml version="1.0" encoding="utf-8"?>
<p:tagLst xmlns:p="http://schemas.openxmlformats.org/presentationml/2006/main">
  <p:tag name="KSO_WM_SLIDE_ID" val="custom20233164_1"/>
  <p:tag name="KSO_WM_TEMPLATE_SUBCATEGORY" val="0"/>
  <p:tag name="KSO_WM_TEMPLATE_MASTER_TYPE" val="0"/>
  <p:tag name="KSO_WM_TEMPLATE_COLOR_TYPE" val="0"/>
  <p:tag name="KSO_WM_SLIDE_ITEM_CNT" val="2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diag"/>
  <p:tag name="KSO_WM_SLIDE_SIZE" val="850.4*282.359"/>
  <p:tag name="KSO_WM_SLIDE_POSITION" val="54.8*150.99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5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TEMPLATE_INDEX" val="20231939"/>
  <p:tag name="KSO_WM_UNIT_ID" val="_7*a*1"/>
  <p:tag name="KSO_WM_UNIT_TEXT_FILL_FORE_SCHEMECOLOR_INDEX" val="5"/>
  <p:tag name="KSO_WM_UNIT_TEXT_FILL_TYPE" val="1"/>
  <p:tag name="KSO_WM_UNIT_USESOURCEFORMAT_APPLY" val="0"/>
  <p:tag name="KSO_WM_UNIT_PRESET_TEXT" val="单击此处编辑母版标题样式"/>
</p:tagLst>
</file>

<file path=ppt/tags/tag594.xml><?xml version="1.0" encoding="utf-8"?>
<p:tagLst xmlns:p="http://schemas.openxmlformats.org/presentationml/2006/main">
  <p:tag name="KSO_WM_UNIT_VALUE" val="1436*146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939_1*d*1"/>
  <p:tag name="KSO_WM_TEMPLATE_CATEGORY" val="custom"/>
  <p:tag name="KSO_WM_TEMPLATE_INDEX" val="20231939"/>
  <p:tag name="KSO_WM_UNIT_LAYERLEVEL" val="1"/>
  <p:tag name="KSO_WM_TAG_VERSION" val="3.0"/>
  <p:tag name="KSO_WM_BEAUTIFY_FLAG" val="#wm#"/>
  <p:tag name="KSO_WM_UNIT_LINE_FORE_SCHEMECOLOR_INDEX" val="13"/>
  <p:tag name="KSO_WM_UNIT_LINE_FILL_TYPE" val="2"/>
  <p:tag name="KSO_WM_UNIT_USESOURCEFORMAT_APPLY" val="0"/>
</p:tagLst>
</file>

<file path=ppt/tags/tag59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970_3*l_h_f*1_1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，文字是您思想的提炼，请尽量言简意赅的阐述。"/>
  <p:tag name="KSO_WM_DIAGRAM_COLOR_TEXT_CAN_REMOVE" val="n"/>
  <p:tag name="KSO_WM_UNIT_USESOURCEFORMAT_APPLY" val="0"/>
</p:tagLst>
</file>

<file path=ppt/tags/tag5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970_3*l_h_a*1_1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"/>
  <p:tag name="KSO_WM_UNIT_TEXT_FILL_TYPE" val="1"/>
  <p:tag name="KSO_WM_UNIT_PRESET_TEXT" val="此处添加标题"/>
  <p:tag name="KSO_WM_DIAGRAM_COLOR_TEXT_CAN_REMOVE" val="n"/>
  <p:tag name="KSO_WM_UNIT_USESOURCEFORMAT_APPLY" val="0"/>
</p:tagLst>
</file>

<file path=ppt/tags/tag59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970_3*l_h_f*1_2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，文字是您思想的提炼，请尽量言简意赅的阐述。"/>
  <p:tag name="KSO_WM_DIAGRAM_COLOR_TEXT_CAN_REMOVE" val="n"/>
  <p:tag name="KSO_WM_UNIT_USESOURCEFORMAT_APPLY" val="0"/>
</p:tagLst>
</file>

<file path=ppt/tags/tag59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970_3*l_h_a*1_2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"/>
  <p:tag name="KSO_WM_UNIT_TEXT_FILL_TYPE" val="1"/>
  <p:tag name="KSO_WM_UNIT_PRESET_TEXT" val="此处添加标题"/>
  <p:tag name="KSO_WM_DIAGRAM_COLOR_TEXT_CAN_REMOVE" val="n"/>
  <p:tag name="KSO_WM_UNIT_USESOURCEFORMAT_APPLY" val="0"/>
</p:tagLst>
</file>

<file path=ppt/tags/tag59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970_3*l_h_f*1_3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你的项正文，文字是您思想的提炼，请尽量言简意赅的阐述。单击此处输入你的项正，文字是您思想的提炼，请尽量言简意赅的阐述。"/>
  <p:tag name="KSO_WM_DIAGRAM_COLOR_TEXT_CAN_REMOVE" val="n"/>
  <p:tag name="KSO_WM_UNIT_USESOURCEFORMAT_APPLY" val="0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970_3*l_h_a*1_3_1"/>
  <p:tag name="KSO_WM_TEMPLATE_CATEGORY" val="diagram"/>
  <p:tag name="KSO_WM_TEMPLATE_INDEX" val="20231970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GROUP_CODE" val="l1-1"/>
  <p:tag name="KSO_WM_DIAGRAM_MAX_ITEMCNT" val="3"/>
  <p:tag name="KSO_WM_DIAGRAM_MIN_ITEMCNT" val="1"/>
  <p:tag name="KSO_WM_DIAGRAM_VIRTUALLY_FRAME" val="{&quot;height&quot;:331.4796825931579,&quot;left&quot;:54.37503937007873,&quot;top&quot;:121.37039370078739,&quot;width&quot;:267.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FORE_SCHEMECOLOR_INDEX" val="1"/>
  <p:tag name="KSO_WM_UNIT_TEXT_FILL_TYPE" val="1"/>
  <p:tag name="KSO_WM_UNIT_PRESET_TEXT" val="此处添加标题"/>
  <p:tag name="KSO_WM_DIAGRAM_COLOR_TEXT_CAN_REMOVE" val="n"/>
  <p:tag name="KSO_WM_UNIT_USESOURCEFORMAT_APPLY" val="0"/>
</p:tagLst>
</file>

<file path=ppt/tags/tag601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266.85*289.778"/>
  <p:tag name="KSO_WM_SLIDE_POSITION" val="54.55*162.922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939_1"/>
  <p:tag name="KSO_WM_SLIDE_ITEM_CNT" val="2"/>
  <p:tag name="KSO_WM_SLIDE_THEME_ID" val="3323087"/>
  <p:tag name="KSO_WM_SLIDE_THEME_NAME" val="绿色几何形状杂志风主题"/>
</p:tagLst>
</file>

<file path=ppt/tags/tag6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3330"/>
  <p:tag name="KSO_WM_UNIT_LAYERLEVEL" val="1"/>
  <p:tag name="KSO_WM_TAG_VERSION" val="3.0"/>
  <p:tag name="KSO_WM_BEAUTIFY_FLAG" val="#wm#"/>
  <p:tag name="KSO_WM_UNIT_VALUE" val="20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6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a"/>
  <p:tag name="KSO_WM_UNIT_INDEX" val="1_1_1"/>
  <p:tag name="KSO_WM_UNIT_ID" val="diagram20233329_2*l_h_a*1_1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6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f"/>
  <p:tag name="KSO_WM_UNIT_INDEX" val="1_1_1"/>
  <p:tag name="KSO_WM_UNIT_ID" val="diagram20233329_2*l_h_f*1_1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0"/>
</p:tagLst>
</file>

<file path=ppt/tags/tag605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DIAGRAM_VERSION" val="3"/>
  <p:tag name="KSO_WM_DIAGRAM_COLOR_TRICK" val="1"/>
  <p:tag name="KSO_WM_DIAGRAM_COLOR_TEXT_CAN_REMOVE" val="n"/>
  <p:tag name="KSO_WM_UNIT_VALUE" val="753*4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3329_2*l_h_d*1_1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606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3329_2*l_h_i*1_1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607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DIAGRAM_VERSION" val="3"/>
  <p:tag name="KSO_WM_DIAGRAM_COLOR_TRICK" val="1"/>
  <p:tag name="KSO_WM_DIAGRAM_COLOR_TEXT_CAN_REMOVE" val="n"/>
  <p:tag name="KSO_WM_UNIT_VALUE" val="753*4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3329_2*l_h_d*1_2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608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3329_2*l_h_i*1_2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6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a"/>
  <p:tag name="KSO_WM_UNIT_INDEX" val="1_2_1"/>
  <p:tag name="KSO_WM_UNIT_ID" val="diagram20233329_2*l_h_a*1_2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f"/>
  <p:tag name="KSO_WM_UNIT_INDEX" val="1_2_1"/>
  <p:tag name="KSO_WM_UNIT_ID" val="diagram20233329_2*l_h_f*1_2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0"/>
</p:tagLst>
</file>

<file path=ppt/tags/tag611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DIAGRAM_VERSION" val="3"/>
  <p:tag name="KSO_WM_DIAGRAM_COLOR_TRICK" val="1"/>
  <p:tag name="KSO_WM_DIAGRAM_COLOR_TEXT_CAN_REMOVE" val="n"/>
  <p:tag name="KSO_WM_UNIT_VALUE" val="753*48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3329_2*l_h_d*1_3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UNIT_LINE_FILL_TYPE" val="2"/>
  <p:tag name="KSO_WM_UNIT_USESOURCEFORMAT_APPLY" val="0"/>
</p:tagLst>
</file>

<file path=ppt/tags/tag612.xml><?xml version="1.0" encoding="utf-8"?>
<p:tagLst xmlns:p="http://schemas.openxmlformats.org/presentationml/2006/main">
  <p:tag name="KSO_WM_DIAGRAM_VIRTUALLY_FRAME" val="{&quot;height&quot;:387.88141732283464,&quot;left&quot;:83.16770888441188,&quot;top&quot;:130.94653543307086,&quot;width&quot;:792.289306640625}"/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3329_2*l_h_i*1_3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FILL_FORE_SCHEMECOLOR_INDEX" val="14"/>
  <p:tag name="KSO_WM_UNIT_FILL_FORE_SCHEMECOLOR_INDEX_BRIGHTNESS" val="0"/>
  <p:tag name="KSO_WM_DIAGRAM_MAX_ITEMCNT" val="4"/>
  <p:tag name="KSO_WM_DIAGRAM_MIN_ITEMCNT" val="2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LINE_FORE_SCHEMECOLOR_INDEX" val="5"/>
  <p:tag name="KSO_WM_UNIT_TEXT_FILL_FORE_SCHEMECOLOR_INDEX" val="1"/>
  <p:tag name="KSO_WM_UNIT_TEXT_FILL_TYPE" val="1"/>
  <p:tag name="KSO_WM_UNIT_LINE_FILL_TYPE" val="2"/>
  <p:tag name="KSO_WM_UNIT_USESOURCEFORMAT_APPLY" val="0"/>
</p:tagLst>
</file>

<file path=ppt/tags/tag6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a"/>
  <p:tag name="KSO_WM_UNIT_INDEX" val="1_3_1"/>
  <p:tag name="KSO_WM_UNIT_ID" val="diagram20233329_2*l_h_a*1_3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添加项标题"/>
  <p:tag name="KSO_WM_UNIT_TEXT_FILL_FORE_SCHEMECOLOR_INDEX" val="1"/>
  <p:tag name="KSO_WM_UNIT_TEXT_FILL_TYPE" val="1"/>
  <p:tag name="KSO_WM_UNIT_USESOURCEFORMAT_APPLY" val="0"/>
</p:tagLst>
</file>

<file path=ppt/tags/tag6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87.88141732283464,&quot;left&quot;:83.16770888441188,&quot;top&quot;:130.94653543307086,&quot;width&quot;:792.289306640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YPE" val="l_h_f"/>
  <p:tag name="KSO_WM_UNIT_INDEX" val="1_3_1"/>
  <p:tag name="KSO_WM_UNIT_ID" val="diagram20233329_2*l_h_f*1_3_1"/>
  <p:tag name="KSO_WM_TEMPLATE_CATEGORY" val="diagram"/>
  <p:tag name="KSO_WM_TEMPLATE_INDEX" val="20233329"/>
  <p:tag name="KSO_WM_UNIT_LAYERLEVEL" val="1_1_1"/>
  <p:tag name="KSO_WM_TAG_VERSION" val="3.0"/>
  <p:tag name="KSO_WM_BEAUTIFY_FLAG" val="#wm#"/>
  <p:tag name="KSO_WM_UNIT_TEXT_FILL_FORE_SCHEMECOLOR_INDEX_BRIGHTNESS" val="0.15"/>
  <p:tag name="KSO_WM_UNIT_PRESET_TEXT" val="单击此处添加文本具体内容，简明扼要地阐述您的观点。根据需要可酌情增减文字，以便观者准确地理解您传达的思想。"/>
  <p:tag name="KSO_WM_UNIT_TEXT_FILL_FORE_SCHEMECOLOR_INDEX" val="1"/>
  <p:tag name="KSO_WM_UNIT_TEXT_FILL_TYPE" val="1"/>
  <p:tag name="KSO_WM_UNIT_USESOURCEFORMAT_APPLY" val="0"/>
</p:tagLst>
</file>

<file path=ppt/tags/tag615.xml><?xml version="1.0" encoding="utf-8"?>
<p:tagLst xmlns:p="http://schemas.openxmlformats.org/presentationml/2006/main">
  <p:tag name="KSO_WM_SLIDE_ID" val="custom20233330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4"/>
  <p:tag name="KSO_WM_SLIDE_INDEX" val="1"/>
  <p:tag name="KSO_WM_SLIDE_SIZE" val="792.289*387.858"/>
  <p:tag name="KSO_WM_SLIDE_POSITION" val="83.1354*130.94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299"/>
  <p:tag name="KSO_WM_SLIDE_LAYOUT" val="a_l"/>
  <p:tag name="KSO_WM_SLIDE_LAYOUT_CNT" val="1_1"/>
  <p:tag name="KSO_WM_SLIDE_THEME_ID" val="3323087"/>
  <p:tag name="KSO_WM_SLIDE_THEME_NAME" val="绿色几何形状杂志风主题"/>
</p:tagLst>
</file>

<file path=ppt/tags/tag61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0"/>
  <p:tag name="KSO_WM_TEMPLATE_INDEX" val="20231717"/>
  <p:tag name="KSO_WM_UNIT_ID" val="_7*a*1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617.xml><?xml version="1.0" encoding="utf-8"?>
<p:tagLst xmlns:p="http://schemas.openxmlformats.org/presentationml/2006/main">
  <p:tag name="KSO_WM_BEAUTIFY_FLAG" val="#wm#"/>
  <p:tag name="KSO_WM_UNIT_VALUE" val="1289*9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1717_1*d*1"/>
  <p:tag name="KSO_WM_TEMPLATE_CATEGORY" val="custom"/>
  <p:tag name="KSO_WM_TEMPLATE_INDEX" val="20231717"/>
  <p:tag name="KSO_WM_UNIT_LAYERLEVEL" val="1"/>
  <p:tag name="KSO_WM_TAG_VERSION" val="3.0"/>
  <p:tag name="KSO_WM_UNIT_LINE_FORE_SCHEMECOLOR_INDEX" val="5"/>
  <p:tag name="KSO_WM_UNIT_LINE_FILL_TYPE" val="2"/>
  <p:tag name="KSO_WM_UNIT_SHADOW_SCHEMECOLOR_INDEX" val="5"/>
  <p:tag name="KSO_WM_UNIT_USESOURCEFORMAT_APPLY" val="0"/>
</p:tagLst>
</file>

<file path=ppt/tags/tag6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619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2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621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1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622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78_2*l_h_f*1_1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623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1678_2*l_h_f*1_2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6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78_2*l_h_i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gradient&quot;:[{&quot;brightness&quot;:0.800000011920929,&quot;colorType&quot;:1,&quot;foreColorIndex&quot;:5,&quot;pos&quot;:0,&quot;transparency&quot;:1},{&quot;brightness&quot;:0.800000011920929,&quot;colorType&quot;:1,&quot;foreColorIndex&quot;:5,&quot;pos&quot;:1,&quot;transparency&quot;:0.5600000023841858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2"/>
  <p:tag name="KSO_WM_UNIT_TEXT_FILL_TYPE" val="1"/>
  <p:tag name="KSO_WM_UNIT_USESOURCEFORMAT_APPLY" val="0"/>
</p:tagLst>
</file>

<file path=ppt/tags/tag625.xml><?xml version="1.0" encoding="utf-8"?>
<p:tagLst xmlns:p="http://schemas.openxmlformats.org/presentationml/2006/main">
  <p:tag name="KSO_WM_BEAUTIFY_FLAG" val="#wm#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diagram"/>
  <p:tag name="KSO_WM_TEMPLATE_INDEX" val="20231678"/>
  <p:tag name="KSO_WM_UNIT_LAYERLEVEL" val="1_1_1"/>
  <p:tag name="KSO_WM_TAG_VERSION" val="3.0"/>
  <p:tag name="KSO_WM_UNIT_VALUE" val="10"/>
  <p:tag name="KSO_WM_UNIT_TYPE" val="l_h_a"/>
  <p:tag name="KSO_WM_UNIT_ID" val="diagram20231678_2*l_h_a*1_3_1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TEXT_FILL_FORE_SCHEMECOLOR_INDEX" val="1"/>
  <p:tag name="KSO_WM_UNIT_TEXT_FILL_TYPE" val="1"/>
  <p:tag name="KSO_WM_UNIT_PRESET_TEXT" val="添加标题"/>
  <p:tag name="KSO_WM_UNIT_LINE_FILL_TYPE" val="2"/>
  <p:tag name="KSO_WM_UNIT_USESOURCEFORMAT_APPLY" val="0"/>
</p:tagLst>
</file>

<file path=ppt/tags/tag626.xml><?xml version="1.0" encoding="utf-8"?>
<p:tagLst xmlns:p="http://schemas.openxmlformats.org/presentationml/2006/main">
  <p:tag name="KSO_WM_BEAUTIFY_FLAG" val="#wm#"/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1678_2*l_h_f*1_3_1"/>
  <p:tag name="KSO_WM_TEMPLATE_CATEGORY" val="diagram"/>
  <p:tag name="KSO_WM_TEMPLATE_INDEX" val="20231678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4"/>
  <p:tag name="KSO_WM_DIAGRAM_MIN_ITEMCNT" val="2"/>
  <p:tag name="KSO_WM_DIAGRAM_VIRTUALLY_FRAME" val="{&quot;height&quot;:365.6566141732284,&quot;left&quot;:50.12488188976378,&quot;top&quot;:106.98118110236221,&quot;width&quot;:558.400157480314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(您的)智能图形项正文，文字是您思想的提炼，请尽量言简意赅的阐述观点。"/>
  <p:tag name="KSO_WM_UNIT_USESOURCEFORMAT_APPLY" val="0"/>
</p:tagLst>
</file>

<file path=ppt/tags/tag627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picTxt"/>
  <p:tag name="KSO_WM_SLIDE_SIZE" val="529.861*365.65"/>
  <p:tag name="KSO_WM_SLIDE_POSITION" val="78.6387*106.981"/>
  <p:tag name="KSO_WM_SLIDE_LAYOUT" val="a_d_l"/>
  <p:tag name="KSO_WM_SLIDE_LAYOUT_CNT" val="1_1_1"/>
  <p:tag name="KSO_WM_SPECIAL_SOURCE" val="bdnull"/>
  <p:tag name="KSO_WM_DIAGRAM_GROUP_CODE" val="l1-1"/>
  <p:tag name="KSO_WM_SLIDE_DIAGTYPE" val="l"/>
  <p:tag name="KSO_WM_TEMPLATE_INDEX" val="20233299"/>
  <p:tag name="KSO_WM_TEMPLATE_SUBCATEGORY" val="0"/>
  <p:tag name="KSO_WM_SLIDE_INDEX" val="1"/>
  <p:tag name="KSO_WM_TAG_VERSION" val="3.0"/>
  <p:tag name="KSO_WM_SLIDE_ID" val="custom20231717_1"/>
  <p:tag name="KSO_WM_SLIDE_ITEM_CNT" val="4"/>
  <p:tag name="KSO_WM_SLIDE_THEME_ID" val="3323087"/>
  <p:tag name="KSO_WM_SLIDE_THEME_NAME" val="绿色几何形状杂志风主题"/>
</p:tagLst>
</file>

<file path=ppt/tags/tag6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2495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629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2474_2*l_h_f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30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2474_2*l_h_f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63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2474_2*l_h_f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UNIT_VALUE" val="45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VERSION" val="3"/>
  <p:tag name="KSO_WM_DIAGRAM_COLOR_TRICK" val="1"/>
  <p:tag name="KSO_WM_DIAGRAM_COLOR_TEXT_CAN_REMOVE" val="n"/>
  <p:tag name="KSO_WM_DIAGRAM_COLOR_MATCH_VALUE" val="{&quot;shape&quot;:{&quot;fill&quot;:{&quot;gradient&quot;:[{&quot;brightness&quot;:-0.2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"/>
  <p:tag name="KSO_WM_UNIT_PRESET_TEXT" val="单击此处添加文本具体内容，简明扼要地阐述您的观点，根据需要可酌情增减文字"/>
  <p:tag name="KSO_WM_UNIT_FILL_TYPE" val="3"/>
  <p:tag name="KSO_WM_UNIT_USESOURCEFORMAT_APPLY" val="0"/>
</p:tagLst>
</file>

<file path=ppt/tags/tag6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4_2*l_h_i*1_1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633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2474_2*l_h_d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6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2474_2*l_h_a*1_1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8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6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4_2*l_h_i*1_2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6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2474_2*l_h_a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637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2474_2*l_h_d*1_2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6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4_2*l_h_i*1_3_2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solid&quot;:{&quot;brightness&quot;:0,&quot;colorType&quot;:1,&quot;foreColorIndex&quot;:4,&quot;transparency&quot;:0.5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4"/>
  <p:tag name="KSO_WM_UNIT_FILL_FORE_SCHEMECOLOR_INDEX_BRIGHTNESS" val="0"/>
  <p:tag name="KSO_WM_UNIT_TEXT_FILL_FORE_SCHEMECOLOR_INDEX" val="13"/>
  <p:tag name="KSO_WM_UNIT_TEXT_FILL_TYPE" val="1"/>
  <p:tag name="KSO_WM_UNIT_USESOURCEFORMAT_APPLY" val="0"/>
</p:tagLst>
</file>

<file path=ppt/tags/tag63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2474_2*l_h_a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DIAGRAM_VERSION" val="3"/>
  <p:tag name="KSO_WM_DIAGRAM_COLOR_TRICK" val="1"/>
  <p:tag name="KSO_WM_DIAGRAM_COLOR_TEXT_CAN_REMOVE" val="n"/>
  <p:tag name="KSO_WM_UNIT_PRESET_TEXT" val="添加文档标题"/>
  <p:tag name="KSO_WM_UNIT_TEXT_FILL_FORE_SCHEMECOLOR_INDEX" val="1"/>
  <p:tag name="KSO_WM_UNIT_TEXT_FILL_TYPE" val="1"/>
  <p:tag name="KSO_WM_UNIT_USESOURCEFORMAT_APPLY" val="0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40.xml><?xml version="1.0" encoding="utf-8"?>
<p:tagLst xmlns:p="http://schemas.openxmlformats.org/presentationml/2006/main">
  <p:tag name="KSO_WM_UNIT_VALUE" val="271*27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2474_2*l_h_d*1_3_1"/>
  <p:tag name="KSO_WM_TEMPLATE_CATEGORY" val="diagram"/>
  <p:tag name="KSO_WM_TEMPLATE_INDEX" val="20232474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86.45001220703125,&quot;left&quot;:54.50727813961002,&quot;top&quot;:148.6999938964844,&quot;width&quot;:851.035522460937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VERSION" val="3"/>
  <p:tag name="KSO_WM_DIAGRAM_COLOR_TRICK" val="1"/>
  <p:tag name="KSO_WM_DIAGRAM_COLOR_TEXT_CAN_REMOVE" val="n"/>
  <p:tag name="KSO_WM_UNIT_LINE_FORE_SCHEMECOLOR_INDEX" val="1"/>
  <p:tag name="KSO_WM_UNIT_LINE_FILL_TYPE" val="2"/>
  <p:tag name="KSO_WM_UNIT_USESOURCEFORMAT_APPLY" val="0"/>
</p:tagLst>
</file>

<file path=ppt/tags/tag641.xml><?xml version="1.0" encoding="utf-8"?>
<p:tagLst xmlns:p="http://schemas.openxmlformats.org/presentationml/2006/main">
  <p:tag name="KSO_WM_SLIDE_ID" val="custom20232495_1"/>
  <p:tag name="KSO_WM_TEMPLATE_SUBCATEGORY" val="0"/>
  <p:tag name="KSO_WM_TEMPLATE_MASTER_TYPE" val="0"/>
  <p:tag name="KSO_WM_TEMPLATE_COLOR_TYPE" val="0"/>
  <p:tag name="KSO_WM_SLIDE_TYPE" val="text"/>
  <p:tag name="KSO_WM_SLIDE_SUBTYPE" val="picTxt"/>
  <p:tag name="KSO_WM_SLIDE_ITEM_CNT" val="2"/>
  <p:tag name="KSO_WM_SLIDE_INDEX" val="1"/>
  <p:tag name="KSO_WM_SLIDE_SIZE" val="766.91*286.45"/>
  <p:tag name="KSO_WM_SLIDE_POSITION" val="96.545*148.7"/>
  <p:tag name="KSO_WM_DIAGRAM_GROUP_CODE" val="l1-1"/>
  <p:tag name="KSO_WM_SLIDE_DIAGTYPE" val="l"/>
  <p:tag name="KSO_WM_TAG_VERSION" val="3.0"/>
  <p:tag name="KSO_WM_BEAUTIFY_FLAG" val="#wm#"/>
  <p:tag name="KSO_WM_TEMPLATE_CATEGORY" val="custom"/>
  <p:tag name="KSO_WM_TEMPLATE_INDEX" val="20233299"/>
  <p:tag name="KSO_WM_SLIDE_LAYOUT" val="a_l"/>
  <p:tag name="KSO_WM_SLIDE_LAYOUT_CNT" val="1_1"/>
  <p:tag name="KSO_WM_SLIDE_THEME_ID" val="3323087"/>
  <p:tag name="KSO_WM_SLIDE_THEME_NAME" val="绿色几何形状杂志风主题"/>
</p:tagLst>
</file>

<file path=ppt/tags/tag64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_7*a*1"/>
  <p:tag name="KSO_WM_TEMPLATE_CATEGORY" val="custom"/>
  <p:tag name="KSO_WM_TEMPLATE_INDEX" val="20232461"/>
  <p:tag name="KSO_WM_UNIT_LAYERLEVEL" val="1"/>
  <p:tag name="KSO_WM_TAG_VERSION" val="3.0"/>
  <p:tag name="KSO_WM_BEAUTIFY_FLAG" val="#wm#"/>
  <p:tag name="KSO_WM_UNIT_PRESET_TEXT" val="单击此处编辑母版标题样式"/>
  <p:tag name="KSO_WM_UNIT_TEXT_FILL_FORE_SCHEMECOLOR_INDEX" val="5"/>
  <p:tag name="KSO_WM_UNIT_TEXT_FILL_TYPE" val="1"/>
  <p:tag name="KSO_WM_UNIT_USESOURCEFORMAT_APPLY" val="0"/>
</p:tagLst>
</file>

<file path=ppt/tags/tag6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1_2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6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62_2*l_h_i*1_1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6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62_2*l_h_f*1_1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"/>
  <p:tag name="KSO_WM_UNIT_TEXT_FILL_FORE_SCHEMECOLOR_INDEX" val="1"/>
  <p:tag name="KSO_WM_UNIT_TEXT_FILL_TYPE" val="1"/>
  <p:tag name="KSO_WM_UNIT_USESOURCEFORMAT_APPLY" val="0"/>
</p:tagLst>
</file>

<file path=ppt/tags/tag6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62_2*l_h_a*1_1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6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2_2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6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62_2*l_h_i*1_2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6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62_2*l_h_f*1_2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"/>
  <p:tag name="KSO_WM_UNIT_TEXT_FILL_FORE_SCHEMECOLOR_INDEX" val="1"/>
  <p:tag name="KSO_WM_UNIT_TEXT_FILL_TYPE" val="1"/>
  <p:tag name="KSO_WM_UNIT_USESOURCEFORMAT_APPLY" val="0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6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62_2*l_h_a*1_2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6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62_2*l_h_i*1_3_2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6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2462_2*l_h_i*1_3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gradient&quot;:[{&quot;brightness&quot;:0,&quot;colorType&quot;:1,&quot;foreColorIndex&quot;:5,&quot;pos&quot;:0,&quot;transparency&quot;:0},{&quot;brightness&quot;:-0.25,&quot;colorType&quot;:1,&quot;foreColorIndex&quot;:5,&quot;pos&quot;:1,&quot;transparency&quot;:0}],&quot;type&quot;:3},&quot;glow&quot;:{&quot;colorType&quot;:0},&quot;line&quot;:{&quot;type&quot;:0},&quot;shadow&quot;:{&quot;brightness&quot;:0,&quot;colorType&quot;:1,&quot;foreColorIndex&quot;:5,&quot;transparency&quot;:0.75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65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62_2*l_h_f*1_3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单击此处输入您的项正文"/>
  <p:tag name="KSO_WM_UNIT_TEXT_FILL_FORE_SCHEMECOLOR_INDEX" val="1"/>
  <p:tag name="KSO_WM_UNIT_TEXT_FILL_TYPE" val="1"/>
  <p:tag name="KSO_WM_UNIT_USESOURCEFORMAT_APPLY" val="0"/>
</p:tagLst>
</file>

<file path=ppt/tags/tag65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62_2*l_h_a*1_3_1"/>
  <p:tag name="KSO_WM_TEMPLATE_CATEGORY" val="diagram"/>
  <p:tag name="KSO_WM_TEMPLATE_INDEX" val="20232462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66.29998779296875,&quot;left&quot;:54.12795275590552,&quot;top&quot;:95.54996673343685,&quot;width&quot;:851.2881889763779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标题"/>
  <p:tag name="KSO_WM_UNIT_TEXT_FILL_FORE_SCHEMECOLOR_INDEX" val="1"/>
  <p:tag name="KSO_WM_UNIT_TEXT_FILL_TYPE" val="1"/>
  <p:tag name="KSO_WM_UNIT_USESOURCEFORMAT_APPLY" val="0"/>
</p:tagLst>
</file>

<file path=ppt/tags/tag655.xml><?xml version="1.0" encoding="utf-8"?>
<p:tagLst xmlns:p="http://schemas.openxmlformats.org/presentationml/2006/main">
  <p:tag name="KSO_WM_SLIDE_ID" val="custom20232461_1"/>
  <p:tag name="KSO_WM_TEMPLATE_SUBCATEGORY" val="0"/>
  <p:tag name="KSO_WM_TEMPLATE_MASTER_TYPE" val="0"/>
  <p:tag name="KSO_WM_TEMPLATE_COLOR_TYPE" val="0"/>
  <p:tag name="KSO_WM_SLIDE_ITEM_CNT" val="6"/>
  <p:tag name="KSO_WM_SLIDE_INDEX" val="1"/>
  <p:tag name="KSO_WM_TAG_VERSION" val="3.0"/>
  <p:tag name="KSO_WM_BEAUTIFY_FLAG" val="#wm#"/>
  <p:tag name="KSO_WM_TEMPLATE_CATEGORY" val="custom"/>
  <p:tag name="KSO_WM_TEMPLATE_INDEX" val="20233299"/>
  <p:tag name="KSO_WM_SLIDE_TYPE" val="text"/>
  <p:tag name="KSO_WM_SLIDE_SUBTYPE" val="picTxt"/>
  <p:tag name="KSO_WM_SLIDE_SIZE" val="850.6*366.05"/>
  <p:tag name="KSO_WM_SLIDE_POSITION" val="54.45*122.65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SLIDE_THEME_ID" val="3323087"/>
  <p:tag name="KSO_WM_SLIDE_THEME_NAME" val="绿色几何形状杂志风主题"/>
</p:tagLst>
</file>

<file path=ppt/tags/tag656.xml><?xml version="1.0" encoding="utf-8"?>
<p:tagLst xmlns:p="http://schemas.openxmlformats.org/presentationml/2006/main">
  <p:tag name="KSO_WM_BEAUTIFY_FLAG" val="#wm#"/>
  <p:tag name="KSO_WM_TEMPLATE_CATEGORY" val="custom"/>
  <p:tag name="KSO_WM_TEMPLATE_INDEX" val="20231609"/>
</p:tagLst>
</file>

<file path=ppt/tags/tag657.xml><?xml version="1.0" encoding="utf-8"?>
<p:tagLst xmlns:p="http://schemas.openxmlformats.org/presentationml/2006/main">
  <p:tag name="KSO_WM_BEAUTIFY_FLAG" val="#wm#"/>
  <p:tag name="KSO_WM_TEMPLATE_CATEGORY" val="custom"/>
  <p:tag name="KSO_WM_TEMPLATE_INDEX" val="20231609"/>
</p:tagLst>
</file>

<file path=ppt/tags/tag658.xml><?xml version="1.0" encoding="utf-8"?>
<p:tagLst xmlns:p="http://schemas.openxmlformats.org/presentationml/2006/main">
  <p:tag name="KSO_WM_SLIDE_ID" val="custom20231609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1609"/>
  <p:tag name="KSO_WM_SLIDE_TYPE" val="endPage"/>
  <p:tag name="KSO_WM_SLIDE_SUBTYPE" val="pureTxt"/>
  <p:tag name="KSO_WM_SLIDE_LAYOUT" val="a"/>
  <p:tag name="KSO_WM_SLIDE_LAYOUT_CNT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60.xml><?xml version="1.0" encoding="utf-8"?>
<p:tagLst xmlns:p="http://schemas.openxmlformats.org/presentationml/2006/main">
  <p:tag name="commondata" val="eyJoZGlkIjoiYTc2ZGZiNzZiNDVlOGViOWVmM2JhOTY0NGJkNjUyYzgifQ==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2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UNIT_TYPE" val="i"/>
  <p:tag name="KSO_WM_UNIT_INDEX" val="7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UNIT_TYPE" val="i"/>
  <p:tag name="KSO_WM_UNIT_INDEX" val="3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8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81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92CF4E"/>
      </a:accent1>
      <a:accent2>
        <a:srgbClr val="4ECF6A"/>
      </a:accent2>
      <a:accent3>
        <a:srgbClr val="4DBFE3"/>
      </a:accent3>
      <a:accent4>
        <a:srgbClr val="4E72CF"/>
      </a:accent4>
      <a:accent5>
        <a:srgbClr val="30C0B4"/>
      </a:accent5>
      <a:accent6>
        <a:srgbClr val="6C92F3"/>
      </a:accent6>
      <a:hlink>
        <a:srgbClr val="658BD5"/>
      </a:hlink>
      <a:folHlink>
        <a:srgbClr val="A16AA5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F35B0BEE-F18A-47BB-8FCB-E00DA2F2635D-1">
      <extobjdata type="F35B0BEE-F18A-47BB-8FCB-E00DA2F2635D" data="ewoJIkRlc2lnbklkIiA6ICI2MTJiMDJiMS0yZGUyLTQzMzItYjBjYS1kOGQwM2VkZjM5MmMiCn0K"/>
    </extobj>
  </extobjs>
</s:customData>
</file>

<file path=customXml/itemProps659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5727</Words>
  <Application>WPS 演示</Application>
  <PresentationFormat>宽屏</PresentationFormat>
  <Paragraphs>635</Paragraphs>
  <Slides>41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+中文标题</vt:lpstr>
      <vt:lpstr>Segoe Print</vt:lpstr>
      <vt:lpstr>MiSans Demibold</vt:lpstr>
      <vt:lpstr>WPS</vt:lpstr>
      <vt:lpstr>1_Office 主题​​</vt:lpstr>
      <vt:lpstr>国际500强企业的研发质量管理</vt:lpstr>
      <vt:lpstr>目录</vt:lpstr>
      <vt:lpstr>全面的研发管理体系</vt:lpstr>
      <vt:lpstr>提升研发数字化管理能力</vt:lpstr>
      <vt:lpstr>明确的标准和流程</vt:lpstr>
      <vt:lpstr>PowerPoint 演示文稿</vt:lpstr>
      <vt:lpstr>共同目标与质量、成本、交期</vt:lpstr>
      <vt:lpstr>提高工作协同性和效率</vt:lpstr>
      <vt:lpstr>提高研发效率</vt:lpstr>
      <vt:lpstr>不同研发阶段并行工作</vt:lpstr>
      <vt:lpstr>缩短产品上市时间</vt:lpstr>
      <vt:lpstr>集中资源进行重大技术突破</vt:lpstr>
      <vt:lpstr>中央研究院负责前沿科技研究</vt:lpstr>
      <vt:lpstr>关键技术攻关等工作</vt:lpstr>
      <vt:lpstr>质量战略规划与执行-制定质量战略规划</vt:lpstr>
      <vt:lpstr>五步卓越法等方法执行战略</vt:lpstr>
      <vt:lpstr>确保产品质量满足用户期望</vt:lpstr>
      <vt:lpstr>源流管理和系统管理-从源头开始管理质量</vt:lpstr>
      <vt:lpstr>实施系统化管理</vt:lpstr>
      <vt:lpstr>确保产品和服务质量达到预期标准</vt:lpstr>
      <vt:lpstr>持续改进和创新-持续改进研发流程和方法</vt:lpstr>
      <vt:lpstr>PowerPoint 演示文稿</vt:lpstr>
      <vt:lpstr>提高效率和质量的新方法</vt:lpstr>
      <vt:lpstr>科学的研发方法-减少错误和缺陷</vt:lpstr>
      <vt:lpstr>提高产品可靠性</vt:lpstr>
      <vt:lpstr>科学方法指导新产品开发</vt:lpstr>
      <vt:lpstr>风险管理-识别、评估和控制风险</vt:lpstr>
      <vt:lpstr>降低风险对项目成功的影响</vt:lpstr>
      <vt:lpstr>提高项目稳定性和成功率</vt:lpstr>
      <vt:lpstr>用户需求导向-研发活动围绕市场需求进行</vt:lpstr>
      <vt:lpstr>确保产品开发方向与用户需求一致</vt:lpstr>
      <vt:lpstr>避免资源浪费</vt:lpstr>
      <vt:lpstr>质量控制工具的应用-监控和改进产品质量</vt:lpstr>
      <vt:lpstr>提高质量控制效率</vt:lpstr>
      <vt:lpstr>保障产品质量稳定</vt:lpstr>
      <vt:lpstr>绩效评估与反馈-及时了解研发活动效果</vt:lpstr>
      <vt:lpstr>根据评估结果进行调整</vt:lpstr>
      <vt:lpstr>促进研发质量持续提升</vt:lpstr>
      <vt:lpstr>产品研发质量管理 线下研讨会</vt:lpstr>
      <vt:lpstr>产品研发质量管理 线下研讨会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清和月七</cp:lastModifiedBy>
  <cp:revision>159</cp:revision>
  <dcterms:created xsi:type="dcterms:W3CDTF">2019-06-19T02:08:00Z</dcterms:created>
  <dcterms:modified xsi:type="dcterms:W3CDTF">2024-03-07T02:40:45Z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ACCD669E064943DE9C787B9EF901AC09_13</vt:lpwstr>
  </property>
</Properties>
</file>